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 id="2147483661" r:id="rId6"/>
    <p:sldMasterId id="2147483672"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Lst>
  <p:sldSz cy="6858000" cx="12192000"/>
  <p:notesSz cx="6858000" cy="9144000"/>
  <p:embeddedFontLst>
    <p:embeddedFont>
      <p:font typeface="Proxima Nova"/>
      <p:regular r:id="rId34"/>
      <p:bold r:id="rId35"/>
      <p:italic r:id="rId36"/>
      <p:boldItalic r:id="rId37"/>
    </p:embeddedFont>
    <p:embeddedFont>
      <p:font typeface="Stardos Stencil"/>
      <p:regular r:id="rId38"/>
      <p:bold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http://customooxmlschemas.google.com/">
      <go:slidesCustomData xmlns:go="http://customooxmlschemas.google.com/" r:id="rId40" roundtripDataSignature="AMtx7mhR6hhLTHLvYpHU8o4kceb2clxVK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2312A1FA-A615-4AEB-BB30-1F5D682691DC}">
  <a:tblStyle styleId="{2312A1FA-A615-4AEB-BB30-1F5D682691DC}"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BF5"/>
          </a:solidFill>
        </a:fill>
      </a:tcStyle>
    </a:wholeTbl>
    <a:band1H>
      <a:tcTxStyle/>
      <a:tcStyle>
        <a:fill>
          <a:solidFill>
            <a:srgbClr val="CDD4EA"/>
          </a:solidFill>
        </a:fill>
      </a:tcStyle>
    </a:band1H>
    <a:band2H>
      <a:tcTxStyle/>
    </a:band2H>
    <a:band1V>
      <a:tcTxStyle/>
      <a:tcStyle>
        <a:fill>
          <a:solidFill>
            <a:srgbClr val="CDD4EA"/>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40" Type="http://customschemas.google.com/relationships/presentationmetadata" Target="metadata"/><Relationship Id="rId20" Type="http://schemas.openxmlformats.org/officeDocument/2006/relationships/slide" Target="slides/slide12.xml"/><Relationship Id="rId22" Type="http://schemas.openxmlformats.org/officeDocument/2006/relationships/slide" Target="slides/slide14.xml"/><Relationship Id="rId21" Type="http://schemas.openxmlformats.org/officeDocument/2006/relationships/slide" Target="slides/slide13.xml"/><Relationship Id="rId24" Type="http://schemas.openxmlformats.org/officeDocument/2006/relationships/slide" Target="slides/slide16.xml"/><Relationship Id="rId23" Type="http://schemas.openxmlformats.org/officeDocument/2006/relationships/slide" Target="slides/slide15.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1.xml"/><Relationship Id="rId26" Type="http://schemas.openxmlformats.org/officeDocument/2006/relationships/slide" Target="slides/slide18.xml"/><Relationship Id="rId25" Type="http://schemas.openxmlformats.org/officeDocument/2006/relationships/slide" Target="slides/slide17.xml"/><Relationship Id="rId28" Type="http://schemas.openxmlformats.org/officeDocument/2006/relationships/slide" Target="slides/slide20.xml"/><Relationship Id="rId27" Type="http://schemas.openxmlformats.org/officeDocument/2006/relationships/slide" Target="slides/slide19.xml"/><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slide" Target="slides/slide21.xml"/><Relationship Id="rId7" Type="http://schemas.openxmlformats.org/officeDocument/2006/relationships/slideMaster" Target="slideMasters/slideMaster3.xml"/><Relationship Id="rId8" Type="http://schemas.openxmlformats.org/officeDocument/2006/relationships/notesMaster" Target="notesMasters/notesMaster1.xml"/><Relationship Id="rId31" Type="http://schemas.openxmlformats.org/officeDocument/2006/relationships/slide" Target="slides/slide23.xml"/><Relationship Id="rId30" Type="http://schemas.openxmlformats.org/officeDocument/2006/relationships/slide" Target="slides/slide22.xml"/><Relationship Id="rId11" Type="http://schemas.openxmlformats.org/officeDocument/2006/relationships/slide" Target="slides/slide3.xml"/><Relationship Id="rId33" Type="http://schemas.openxmlformats.org/officeDocument/2006/relationships/slide" Target="slides/slide25.xml"/><Relationship Id="rId10" Type="http://schemas.openxmlformats.org/officeDocument/2006/relationships/slide" Target="slides/slide2.xml"/><Relationship Id="rId32" Type="http://schemas.openxmlformats.org/officeDocument/2006/relationships/slide" Target="slides/slide24.xml"/><Relationship Id="rId13" Type="http://schemas.openxmlformats.org/officeDocument/2006/relationships/slide" Target="slides/slide5.xml"/><Relationship Id="rId35" Type="http://schemas.openxmlformats.org/officeDocument/2006/relationships/font" Target="fonts/ProximaNova-bold.fntdata"/><Relationship Id="rId12" Type="http://schemas.openxmlformats.org/officeDocument/2006/relationships/slide" Target="slides/slide4.xml"/><Relationship Id="rId34" Type="http://schemas.openxmlformats.org/officeDocument/2006/relationships/font" Target="fonts/ProximaNova-regular.fntdata"/><Relationship Id="rId15" Type="http://schemas.openxmlformats.org/officeDocument/2006/relationships/slide" Target="slides/slide7.xml"/><Relationship Id="rId37" Type="http://schemas.openxmlformats.org/officeDocument/2006/relationships/font" Target="fonts/ProximaNova-boldItalic.fntdata"/><Relationship Id="rId14" Type="http://schemas.openxmlformats.org/officeDocument/2006/relationships/slide" Target="slides/slide6.xml"/><Relationship Id="rId36" Type="http://schemas.openxmlformats.org/officeDocument/2006/relationships/font" Target="fonts/ProximaNova-italic.fntdata"/><Relationship Id="rId17" Type="http://schemas.openxmlformats.org/officeDocument/2006/relationships/slide" Target="slides/slide9.xml"/><Relationship Id="rId39" Type="http://schemas.openxmlformats.org/officeDocument/2006/relationships/font" Target="fonts/StardosStencil-bold.fntdata"/><Relationship Id="rId16" Type="http://schemas.openxmlformats.org/officeDocument/2006/relationships/slide" Target="slides/slide8.xml"/><Relationship Id="rId38" Type="http://schemas.openxmlformats.org/officeDocument/2006/relationships/font" Target="fonts/StardosStencil-regular.fntdata"/><Relationship Id="rId19" Type="http://schemas.openxmlformats.org/officeDocument/2006/relationships/slide" Target="slides/slide11.xml"/><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fr-FR"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2" name="Google Shape;192;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2" name="Google Shape;272;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273" name="Google Shape;273;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fr-FR"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1" name="Google Shape;281;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2" name="Google Shape;282;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fr-FR"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9" name="Google Shape;289;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290" name="Google Shape;290;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fr-FR"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7" name="Google Shape;297;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fr-FR"/>
              <a:t>Avez-vous identifié le problème? Quelle était la meilleure question de votre groupe pour identifier le problème? (choisissez-en une)</a:t>
            </a:r>
            <a:endParaRPr/>
          </a:p>
        </p:txBody>
      </p:sp>
      <p:sp>
        <p:nvSpPr>
          <p:cNvPr id="298" name="Google Shape;298;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4" name="Google Shape;304;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0" name="Google Shape;310;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311" name="Google Shape;311;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fr-FR"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8" name="Google Shape;318;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9" name="Google Shape;319;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fr-FR"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6" name="Google Shape;326;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7" name="Google Shape;327;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fr-FR"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4" name="Google Shape;334;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5" name="Google Shape;335;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fr-FR"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2" name="Google Shape;342;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343" name="Google Shape;343;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fr-FR"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2" name="Google Shape;202;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0" name="Google Shape;350;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1" name="Google Shape;351;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8" name="Google Shape;358;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5" name="Google Shape;365;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366" name="Google Shape;366;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fr-FR"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4" name="Google Shape;374;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0" name="Google Shape;380;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7" name="Google Shape;387;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fr-FR"/>
              <a:t>Si vous avez le temps, désignez simplement des personnes qui vous rejoindront pour certaines parties de la conversation (si elles éprouvent des difficultés, demandez au groupe de les aider)</a:t>
            </a:r>
            <a:endParaRPr/>
          </a:p>
        </p:txBody>
      </p:sp>
      <p:sp>
        <p:nvSpPr>
          <p:cNvPr id="388" name="Google Shape;388;p2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7" name="Google Shape;207;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fr-FR"/>
              <a:t>Nous devons renforcer notre pouvoir pour gagner</a:t>
            </a:r>
            <a:endParaRPr/>
          </a:p>
          <a:p>
            <a:pPr indent="0" lvl="0" marL="0" rtl="0" algn="l">
              <a:spcBef>
                <a:spcPts val="0"/>
              </a:spcBef>
              <a:spcAft>
                <a:spcPts val="0"/>
              </a:spcAft>
              <a:buNone/>
            </a:pPr>
            <a:r>
              <a:rPr lang="fr-FR"/>
              <a:t>Notre rôle est d’organiser les travailleurs/euses pour avoir du pouvoir</a:t>
            </a:r>
            <a:endParaRPr/>
          </a:p>
          <a:p>
            <a:pPr indent="0" lvl="0" marL="0" rtl="0" algn="l">
              <a:spcBef>
                <a:spcPts val="0"/>
              </a:spcBef>
              <a:spcAft>
                <a:spcPts val="0"/>
              </a:spcAft>
              <a:buNone/>
            </a:pPr>
            <a:r>
              <a:rPr lang="fr-FR"/>
              <a:t>Notre objectif est d’atteindre une majorité de travailleurs/euses pour les inciter à participer activement à la campagne</a:t>
            </a:r>
            <a:endParaRPr/>
          </a:p>
        </p:txBody>
      </p:sp>
      <p:sp>
        <p:nvSpPr>
          <p:cNvPr id="208" name="Google Shape;208;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5" name="Google Shape;215;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fr-FR"/>
              <a:t>Ce changement s’opère-t-il en une seule conversation?</a:t>
            </a:r>
            <a:endParaRPr/>
          </a:p>
          <a:p>
            <a:pPr indent="0" lvl="0" marL="0" rtl="0" algn="l">
              <a:spcBef>
                <a:spcPts val="0"/>
              </a:spcBef>
              <a:spcAft>
                <a:spcPts val="0"/>
              </a:spcAft>
              <a:buNone/>
            </a:pPr>
            <a:r>
              <a:rPr lang="fr-FR"/>
              <a:t>Non, il faut entre 3 et 5 conversations pour changer l’attitude des travailleurs/euses</a:t>
            </a:r>
            <a:endParaRPr/>
          </a:p>
          <a:p>
            <a:pPr indent="0" lvl="0" marL="0" rtl="0" algn="l">
              <a:spcBef>
                <a:spcPts val="0"/>
              </a:spcBef>
              <a:spcAft>
                <a:spcPts val="0"/>
              </a:spcAft>
              <a:buNone/>
            </a:pPr>
            <a:r>
              <a:rPr lang="fr-FR"/>
              <a:t>Alors nous utilisons un outil, appelé «schéma comportemental», pour observer où se situent selon nous nos travailleurs/euses</a:t>
            </a:r>
            <a:endParaRPr/>
          </a:p>
          <a:p>
            <a:pPr indent="0" lvl="0" marL="0" rtl="0" algn="l">
              <a:spcBef>
                <a:spcPts val="0"/>
              </a:spcBef>
              <a:spcAft>
                <a:spcPts val="0"/>
              </a:spcAft>
              <a:buNone/>
            </a:pPr>
            <a:r>
              <a:t/>
            </a:r>
            <a:endParaRPr/>
          </a:p>
        </p:txBody>
      </p:sp>
      <p:sp>
        <p:nvSpPr>
          <p:cNvPr id="216" name="Google Shape;216;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9" name="Google Shape;229;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fr-FR"/>
              <a:t>Prenons un lieu de travail/un secteur et observons où se situent nos travailleurs/euses, selon le schéma comportemental utilisé par la plupart des syndicats.</a:t>
            </a:r>
            <a:endParaRPr/>
          </a:p>
          <a:p>
            <a:pPr indent="0" lvl="0" marL="0" rtl="0" algn="l">
              <a:spcBef>
                <a:spcPts val="0"/>
              </a:spcBef>
              <a:spcAft>
                <a:spcPts val="0"/>
              </a:spcAft>
              <a:buNone/>
            </a:pPr>
            <a:r>
              <a:rPr lang="fr-FR"/>
              <a:t>Dirigeants 1-5% (admirés par leur entourage), militants 1-5% (qui effectuent les tâches), partisans 5-10% (qui viennent aux réunions et soutiennent la campagne sans nécessairement effectuer de tâches), non impliqués 10-75% (ne prennent pas position), hostiles 1-5% (activement opposés au syndicat – quelle qu’en soit la raison: mauvaise expérience par le passé, ne croient pas à l’action syndicale)</a:t>
            </a:r>
            <a:endParaRPr/>
          </a:p>
          <a:p>
            <a:pPr indent="0" lvl="0" marL="0" rtl="0" algn="l">
              <a:spcBef>
                <a:spcPts val="0"/>
              </a:spcBef>
              <a:spcAft>
                <a:spcPts val="0"/>
              </a:spcAft>
              <a:buNone/>
            </a:pPr>
            <a:r>
              <a:rPr lang="fr-FR"/>
              <a:t>Les gens sont-ils figés dans ces postures indéfiniment?  </a:t>
            </a:r>
            <a:endParaRPr/>
          </a:p>
          <a:p>
            <a:pPr indent="0" lvl="0" marL="0" rtl="0" algn="l">
              <a:spcBef>
                <a:spcPts val="0"/>
              </a:spcBef>
              <a:spcAft>
                <a:spcPts val="0"/>
              </a:spcAft>
              <a:buNone/>
            </a:pPr>
            <a:r>
              <a:rPr lang="fr-FR"/>
              <a:t>Pourquoi les personnes ne s’impliquent-elles pas? – elles ont PEUR, notamment de perdre leur emploi. Qu’est-ce qui les fait changer d’avis?</a:t>
            </a:r>
            <a:endParaRPr/>
          </a:p>
          <a:p>
            <a:pPr indent="0" lvl="0" marL="0" rtl="0" algn="l">
              <a:spcBef>
                <a:spcPts val="0"/>
              </a:spcBef>
              <a:spcAft>
                <a:spcPts val="0"/>
              </a:spcAft>
              <a:buNone/>
            </a:pPr>
            <a:r>
              <a:rPr lang="fr-FR"/>
              <a:t>PROBLÉMATIQUE: si je suis suffisamment en colère contre un problème qui m’affecte directement, je suis plus enclin(e) à m’impliquer en me demandant ce que cela peut m’apporter.</a:t>
            </a:r>
            <a:endParaRPr/>
          </a:p>
        </p:txBody>
      </p:sp>
      <p:sp>
        <p:nvSpPr>
          <p:cNvPr id="230" name="Google Shape;230;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1" name="Google Shape;241;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2" name="Google Shape;242;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9" name="Google Shape;249;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6" name="Google Shape;256;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fr-FR"/>
              <a:t>Où/Quand/Comment/Qu’est-ce que?</a:t>
            </a:r>
            <a:endParaRPr/>
          </a:p>
        </p:txBody>
      </p:sp>
      <p:sp>
        <p:nvSpPr>
          <p:cNvPr id="257" name="Google Shape;257;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4" name="Google Shape;264;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fr-FR"/>
              <a:t>Dans le cadre de l’organisation des travailleurs/euses, une conversation se compose de 70% d’écoute et de 30% de parole.  Pour respecter ce ratio en posant des questions aux travailleurs et en écoutant leurs réponses, nous devons trouver quels sont leurs problèmes et expliquer que le syndicat est la solution pour les résoudre.  Examinons la structure de notre conversation.</a:t>
            </a:r>
            <a:endParaRPr/>
          </a:p>
        </p:txBody>
      </p:sp>
      <p:sp>
        <p:nvSpPr>
          <p:cNvPr id="265" name="Google Shape;265;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fr-FR"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5" name="Shape 15"/>
        <p:cNvGrpSpPr/>
        <p:nvPr/>
      </p:nvGrpSpPr>
      <p:grpSpPr>
        <a:xfrm>
          <a:off x="0" y="0"/>
          <a:ext cx="0" cy="0"/>
          <a:chOff x="0" y="0"/>
          <a:chExt cx="0" cy="0"/>
        </a:xfrm>
      </p:grpSpPr>
      <p:sp>
        <p:nvSpPr>
          <p:cNvPr id="16" name="Google Shape;16;p28"/>
          <p:cNvSpPr txBox="1"/>
          <p:nvPr>
            <p:ph type="title"/>
          </p:nvPr>
        </p:nvSpPr>
        <p:spPr>
          <a:xfrm>
            <a:off x="609600" y="659359"/>
            <a:ext cx="10972800" cy="769441"/>
          </a:xfrm>
          <a:prstGeom prst="rect">
            <a:avLst/>
          </a:prstGeom>
          <a:noFill/>
          <a:ln>
            <a:noFill/>
          </a:ln>
        </p:spPr>
        <p:txBody>
          <a:bodyPr anchorCtr="0" anchor="ctr" bIns="45700" lIns="91425" spcFirstLastPara="1" rIns="91425" wrap="square" tIns="45700">
            <a:spAutoFit/>
          </a:bodyPr>
          <a:lstStyle>
            <a:lvl1pPr lvl="0" algn="l">
              <a:spcBef>
                <a:spcPts val="0"/>
              </a:spcBef>
              <a:spcAft>
                <a:spcPts val="0"/>
              </a:spcAft>
              <a:buClr>
                <a:srgbClr val="EA5608"/>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8"/>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a:latin typeface="Proxima Nova"/>
                <a:ea typeface="Proxima Nova"/>
                <a:cs typeface="Proxima Nova"/>
                <a:sym typeface="Proxima Nova"/>
              </a:defRPr>
            </a:lvl1pPr>
            <a:lvl2pPr indent="-406400" lvl="1" marL="914400" algn="l">
              <a:spcBef>
                <a:spcPts val="560"/>
              </a:spcBef>
              <a:spcAft>
                <a:spcPts val="0"/>
              </a:spcAft>
              <a:buClr>
                <a:schemeClr val="dk1"/>
              </a:buClr>
              <a:buSzPts val="2800"/>
              <a:buChar char="–"/>
              <a:defRPr>
                <a:latin typeface="Proxima Nova"/>
                <a:ea typeface="Proxima Nova"/>
                <a:cs typeface="Proxima Nova"/>
                <a:sym typeface="Proxima Nova"/>
              </a:defRPr>
            </a:lvl2pPr>
            <a:lvl3pPr indent="-381000" lvl="2" marL="1371600" algn="l">
              <a:spcBef>
                <a:spcPts val="480"/>
              </a:spcBef>
              <a:spcAft>
                <a:spcPts val="0"/>
              </a:spcAft>
              <a:buClr>
                <a:schemeClr val="dk1"/>
              </a:buClr>
              <a:buSzPts val="2400"/>
              <a:buChar char="•"/>
              <a:defRPr>
                <a:latin typeface="Proxima Nova"/>
                <a:ea typeface="Proxima Nova"/>
                <a:cs typeface="Proxima Nova"/>
                <a:sym typeface="Proxima Nova"/>
              </a:defRPr>
            </a:lvl3pPr>
            <a:lvl4pPr indent="-355600" lvl="3" marL="1828800" algn="l">
              <a:spcBef>
                <a:spcPts val="400"/>
              </a:spcBef>
              <a:spcAft>
                <a:spcPts val="0"/>
              </a:spcAft>
              <a:buClr>
                <a:schemeClr val="dk1"/>
              </a:buClr>
              <a:buSzPts val="2000"/>
              <a:buChar char="–"/>
              <a:defRPr>
                <a:latin typeface="Proxima Nova"/>
                <a:ea typeface="Proxima Nova"/>
                <a:cs typeface="Proxima Nova"/>
                <a:sym typeface="Proxima Nova"/>
              </a:defRPr>
            </a:lvl4pPr>
            <a:lvl5pPr indent="-355600" lvl="4" marL="2286000" algn="l">
              <a:spcBef>
                <a:spcPts val="400"/>
              </a:spcBef>
              <a:spcAft>
                <a:spcPts val="0"/>
              </a:spcAft>
              <a:buClr>
                <a:schemeClr val="dk1"/>
              </a:buClr>
              <a:buSzPts val="2000"/>
              <a:buChar char="»"/>
              <a:defRPr>
                <a:latin typeface="Proxima Nova"/>
                <a:ea typeface="Proxima Nova"/>
                <a:cs typeface="Proxima Nova"/>
                <a:sym typeface="Proxima Nova"/>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8" name="Google Shape;18;p28"/>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position personnalisée">
  <p:cSld name="Disposition personnalisée">
    <p:spTree>
      <p:nvGrpSpPr>
        <p:cNvPr id="55" name="Shape 55"/>
        <p:cNvGrpSpPr/>
        <p:nvPr/>
      </p:nvGrpSpPr>
      <p:grpSpPr>
        <a:xfrm>
          <a:off x="0" y="0"/>
          <a:ext cx="0" cy="0"/>
          <a:chOff x="0" y="0"/>
          <a:chExt cx="0" cy="0"/>
        </a:xfrm>
      </p:grpSpPr>
      <p:sp>
        <p:nvSpPr>
          <p:cNvPr id="56" name="Google Shape;56;p44"/>
          <p:cNvSpPr txBox="1"/>
          <p:nvPr>
            <p:ph type="title"/>
          </p:nvPr>
        </p:nvSpPr>
        <p:spPr>
          <a:xfrm>
            <a:off x="609600" y="659359"/>
            <a:ext cx="10972800" cy="769441"/>
          </a:xfrm>
          <a:prstGeom prst="rect">
            <a:avLst/>
          </a:prstGeom>
          <a:noFill/>
          <a:ln>
            <a:noFill/>
          </a:ln>
        </p:spPr>
        <p:txBody>
          <a:bodyPr anchorCtr="0" anchor="ctr" bIns="45700" lIns="91425" spcFirstLastPara="1" rIns="91425" wrap="square" tIns="45700">
            <a:spAutoFit/>
          </a:bodyPr>
          <a:lstStyle>
            <a:lvl1pPr lvl="0" algn="l">
              <a:spcBef>
                <a:spcPts val="0"/>
              </a:spcBef>
              <a:spcAft>
                <a:spcPts val="0"/>
              </a:spcAft>
              <a:buClr>
                <a:srgbClr val="EA5608"/>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7" name="Google Shape;57;p44"/>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ext, and Content" type="txAndObj">
  <p:cSld name="TEXT_AND_OBJECT">
    <p:spTree>
      <p:nvGrpSpPr>
        <p:cNvPr id="58" name="Shape 58"/>
        <p:cNvGrpSpPr/>
        <p:nvPr/>
      </p:nvGrpSpPr>
      <p:grpSpPr>
        <a:xfrm>
          <a:off x="0" y="0"/>
          <a:ext cx="0" cy="0"/>
          <a:chOff x="0" y="0"/>
          <a:chExt cx="0" cy="0"/>
        </a:xfrm>
      </p:grpSpPr>
      <p:sp>
        <p:nvSpPr>
          <p:cNvPr id="59" name="Google Shape;59;p45"/>
          <p:cNvSpPr txBox="1"/>
          <p:nvPr>
            <p:ph type="title"/>
          </p:nvPr>
        </p:nvSpPr>
        <p:spPr>
          <a:xfrm>
            <a:off x="609600" y="461417"/>
            <a:ext cx="10972800" cy="769441"/>
          </a:xfrm>
          <a:prstGeom prst="rect">
            <a:avLst/>
          </a:prstGeom>
          <a:noFill/>
          <a:ln>
            <a:noFill/>
          </a:ln>
        </p:spPr>
        <p:txBody>
          <a:bodyPr anchorCtr="0" anchor="ctr" bIns="45700" lIns="91425" spcFirstLastPara="1" rIns="91425" wrap="square" tIns="45700">
            <a:spAutoFit/>
          </a:bodyPr>
          <a:lstStyle>
            <a:lvl1pPr lvl="0" algn="l">
              <a:spcBef>
                <a:spcPts val="0"/>
              </a:spcBef>
              <a:spcAft>
                <a:spcPts val="0"/>
              </a:spcAft>
              <a:buClr>
                <a:srgbClr val="EA5608"/>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45"/>
          <p:cNvSpPr txBox="1"/>
          <p:nvPr>
            <p:ph idx="1" type="body"/>
          </p:nvPr>
        </p:nvSpPr>
        <p:spPr>
          <a:xfrm>
            <a:off x="609600" y="1600201"/>
            <a:ext cx="53848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61" name="Google Shape;61;p45"/>
          <p:cNvSpPr txBox="1"/>
          <p:nvPr>
            <p:ph idx="2" type="body"/>
          </p:nvPr>
        </p:nvSpPr>
        <p:spPr>
          <a:xfrm>
            <a:off x="6197600" y="1600201"/>
            <a:ext cx="53848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62" name="Google Shape;62;p45"/>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3" name="Google Shape;63;p45"/>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4" name="Google Shape;64;p45"/>
          <p:cNvSpPr txBox="1"/>
          <p:nvPr>
            <p:ph idx="12" type="sldNum"/>
          </p:nvPr>
        </p:nvSpPr>
        <p:spPr>
          <a:xfrm>
            <a:off x="8737600" y="6245225"/>
            <a:ext cx="2844800" cy="47625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400">
                <a:solidFill>
                  <a:schemeClr val="dk1"/>
                </a:solidFill>
                <a:latin typeface="Stardos Stencil"/>
                <a:ea typeface="Stardos Stencil"/>
                <a:cs typeface="Stardos Stencil"/>
                <a:sym typeface="Stardos Stencil"/>
              </a:defRPr>
            </a:lvl1pPr>
            <a:lvl2pPr indent="0" lvl="1" marL="0" algn="r">
              <a:spcBef>
                <a:spcPts val="0"/>
              </a:spcBef>
              <a:buNone/>
              <a:defRPr b="0" i="0" sz="1400">
                <a:solidFill>
                  <a:schemeClr val="dk1"/>
                </a:solidFill>
                <a:latin typeface="Stardos Stencil"/>
                <a:ea typeface="Stardos Stencil"/>
                <a:cs typeface="Stardos Stencil"/>
                <a:sym typeface="Stardos Stencil"/>
              </a:defRPr>
            </a:lvl2pPr>
            <a:lvl3pPr indent="0" lvl="2" marL="0" algn="r">
              <a:spcBef>
                <a:spcPts val="0"/>
              </a:spcBef>
              <a:buNone/>
              <a:defRPr b="0" i="0" sz="1400">
                <a:solidFill>
                  <a:schemeClr val="dk1"/>
                </a:solidFill>
                <a:latin typeface="Stardos Stencil"/>
                <a:ea typeface="Stardos Stencil"/>
                <a:cs typeface="Stardos Stencil"/>
                <a:sym typeface="Stardos Stencil"/>
              </a:defRPr>
            </a:lvl3pPr>
            <a:lvl4pPr indent="0" lvl="3" marL="0" algn="r">
              <a:spcBef>
                <a:spcPts val="0"/>
              </a:spcBef>
              <a:buNone/>
              <a:defRPr b="0" i="0" sz="1400">
                <a:solidFill>
                  <a:schemeClr val="dk1"/>
                </a:solidFill>
                <a:latin typeface="Stardos Stencil"/>
                <a:ea typeface="Stardos Stencil"/>
                <a:cs typeface="Stardos Stencil"/>
                <a:sym typeface="Stardos Stencil"/>
              </a:defRPr>
            </a:lvl4pPr>
            <a:lvl5pPr indent="0" lvl="4" marL="0" algn="r">
              <a:spcBef>
                <a:spcPts val="0"/>
              </a:spcBef>
              <a:buNone/>
              <a:defRPr b="0" i="0" sz="1400">
                <a:solidFill>
                  <a:schemeClr val="dk1"/>
                </a:solidFill>
                <a:latin typeface="Stardos Stencil"/>
                <a:ea typeface="Stardos Stencil"/>
                <a:cs typeface="Stardos Stencil"/>
                <a:sym typeface="Stardos Stencil"/>
              </a:defRPr>
            </a:lvl5pPr>
            <a:lvl6pPr indent="0" lvl="5" marL="0" algn="r">
              <a:spcBef>
                <a:spcPts val="0"/>
              </a:spcBef>
              <a:buNone/>
              <a:defRPr b="0" i="0" sz="1400">
                <a:solidFill>
                  <a:schemeClr val="dk1"/>
                </a:solidFill>
                <a:latin typeface="Stardos Stencil"/>
                <a:ea typeface="Stardos Stencil"/>
                <a:cs typeface="Stardos Stencil"/>
                <a:sym typeface="Stardos Stencil"/>
              </a:defRPr>
            </a:lvl6pPr>
            <a:lvl7pPr indent="0" lvl="6" marL="0" algn="r">
              <a:spcBef>
                <a:spcPts val="0"/>
              </a:spcBef>
              <a:buNone/>
              <a:defRPr b="0" i="0" sz="1400">
                <a:solidFill>
                  <a:schemeClr val="dk1"/>
                </a:solidFill>
                <a:latin typeface="Stardos Stencil"/>
                <a:ea typeface="Stardos Stencil"/>
                <a:cs typeface="Stardos Stencil"/>
                <a:sym typeface="Stardos Stencil"/>
              </a:defRPr>
            </a:lvl7pPr>
            <a:lvl8pPr indent="0" lvl="7" marL="0" algn="r">
              <a:spcBef>
                <a:spcPts val="0"/>
              </a:spcBef>
              <a:buNone/>
              <a:defRPr b="0" i="0" sz="1400">
                <a:solidFill>
                  <a:schemeClr val="dk1"/>
                </a:solidFill>
                <a:latin typeface="Stardos Stencil"/>
                <a:ea typeface="Stardos Stencil"/>
                <a:cs typeface="Stardos Stencil"/>
                <a:sym typeface="Stardos Stencil"/>
              </a:defRPr>
            </a:lvl8pPr>
            <a:lvl9pPr indent="0" lvl="8" marL="0" algn="r">
              <a:spcBef>
                <a:spcPts val="0"/>
              </a:spcBef>
              <a:buNone/>
              <a:defRPr b="0" i="0" sz="1400">
                <a:solidFill>
                  <a:schemeClr val="dk1"/>
                </a:solidFill>
                <a:latin typeface="Stardos Stencil"/>
                <a:ea typeface="Stardos Stencil"/>
                <a:cs typeface="Stardos Stencil"/>
                <a:sym typeface="Stardos Stencil"/>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p:cSld name="Custom Layout 2">
    <p:spTree>
      <p:nvGrpSpPr>
        <p:cNvPr id="65" name="Shape 65"/>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72" name="Shape 72"/>
        <p:cNvGrpSpPr/>
        <p:nvPr/>
      </p:nvGrpSpPr>
      <p:grpSpPr>
        <a:xfrm>
          <a:off x="0" y="0"/>
          <a:ext cx="0" cy="0"/>
          <a:chOff x="0" y="0"/>
          <a:chExt cx="0" cy="0"/>
        </a:xfrm>
      </p:grpSpPr>
      <p:pic>
        <p:nvPicPr>
          <p:cNvPr id="73" name="Google Shape;73;p30"/>
          <p:cNvPicPr preferRelativeResize="0"/>
          <p:nvPr/>
        </p:nvPicPr>
        <p:blipFill rotWithShape="1">
          <a:blip r:embed="rId2">
            <a:alphaModFix/>
          </a:blip>
          <a:srcRect b="0" l="0" r="0" t="0"/>
          <a:stretch/>
        </p:blipFill>
        <p:spPr>
          <a:xfrm>
            <a:off x="0" y="-10125"/>
            <a:ext cx="12192000" cy="6106125"/>
          </a:xfrm>
          <a:prstGeom prst="rect">
            <a:avLst/>
          </a:prstGeom>
          <a:noFill/>
          <a:ln>
            <a:noFill/>
          </a:ln>
        </p:spPr>
      </p:pic>
      <p:sp>
        <p:nvSpPr>
          <p:cNvPr id="74" name="Google Shape;74;p30"/>
          <p:cNvSpPr txBox="1"/>
          <p:nvPr>
            <p:ph type="ctrTitle"/>
          </p:nvPr>
        </p:nvSpPr>
        <p:spPr>
          <a:xfrm>
            <a:off x="508000" y="2703513"/>
            <a:ext cx="11176000" cy="769441"/>
          </a:xfrm>
          <a:prstGeom prst="rect">
            <a:avLst/>
          </a:prstGeom>
          <a:noFill/>
          <a:ln>
            <a:noFill/>
          </a:ln>
        </p:spPr>
        <p:txBody>
          <a:bodyPr anchorCtr="0" anchor="ctr" bIns="45700" lIns="91425" spcFirstLastPara="1" rIns="91425" wrap="square" tIns="45700">
            <a:spAutoFit/>
          </a:bodyPr>
          <a:lstStyle>
            <a:lvl1pPr lvl="0" algn="ctr">
              <a:spcBef>
                <a:spcPts val="0"/>
              </a:spcBef>
              <a:spcAft>
                <a:spcPts val="0"/>
              </a:spcAft>
              <a:buClr>
                <a:schemeClr val="lt1"/>
              </a:buClr>
              <a:buSzPts val="4400"/>
              <a:buFont typeface="Stardos Stencil"/>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5" name="Google Shape;75;p30"/>
          <p:cNvSpPr txBox="1"/>
          <p:nvPr>
            <p:ph idx="1" type="subTitle"/>
          </p:nvPr>
        </p:nvSpPr>
        <p:spPr>
          <a:xfrm>
            <a:off x="1828800" y="3506787"/>
            <a:ext cx="8534400" cy="381000"/>
          </a:xfrm>
          <a:prstGeom prst="rect">
            <a:avLst/>
          </a:prstGeom>
          <a:noFill/>
          <a:ln>
            <a:noFill/>
          </a:ln>
        </p:spPr>
        <p:txBody>
          <a:bodyPr anchorCtr="0" anchor="t" bIns="45700" lIns="91425" spcFirstLastPara="1" rIns="91425" wrap="square" tIns="45700">
            <a:normAutofit/>
          </a:bodyPr>
          <a:lstStyle>
            <a:lvl1pPr lvl="0" algn="ctr">
              <a:spcBef>
                <a:spcPts val="300"/>
              </a:spcBef>
              <a:spcAft>
                <a:spcPts val="0"/>
              </a:spcAft>
              <a:buClr>
                <a:srgbClr val="950027"/>
              </a:buClr>
              <a:buSzPts val="1500"/>
              <a:buNone/>
              <a:defRPr b="0" i="0" sz="1500">
                <a:solidFill>
                  <a:srgbClr val="950027"/>
                </a:solidFill>
                <a:latin typeface="Stardos Stencil"/>
                <a:ea typeface="Stardos Stencil"/>
                <a:cs typeface="Stardos Stencil"/>
                <a:sym typeface="Stardos Stenci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76" name="Google Shape;76;p30"/>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77" name="Shape 77"/>
        <p:cNvGrpSpPr/>
        <p:nvPr/>
      </p:nvGrpSpPr>
      <p:grpSpPr>
        <a:xfrm>
          <a:off x="0" y="0"/>
          <a:ext cx="0" cy="0"/>
          <a:chOff x="0" y="0"/>
          <a:chExt cx="0" cy="0"/>
        </a:xfrm>
      </p:grpSpPr>
      <p:sp>
        <p:nvSpPr>
          <p:cNvPr id="78" name="Google Shape;78;p31"/>
          <p:cNvSpPr txBox="1"/>
          <p:nvPr>
            <p:ph type="title"/>
          </p:nvPr>
        </p:nvSpPr>
        <p:spPr>
          <a:xfrm>
            <a:off x="609600" y="659359"/>
            <a:ext cx="10972800" cy="769441"/>
          </a:xfrm>
          <a:prstGeom prst="rect">
            <a:avLst/>
          </a:prstGeom>
          <a:noFill/>
          <a:ln>
            <a:noFill/>
          </a:ln>
        </p:spPr>
        <p:txBody>
          <a:bodyPr anchorCtr="0" anchor="ctr" bIns="45700" lIns="91425" spcFirstLastPara="1" rIns="91425" wrap="square" tIns="45700">
            <a:spAutoFit/>
          </a:bodyPr>
          <a:lstStyle>
            <a:lvl1pPr lvl="0" algn="l">
              <a:spcBef>
                <a:spcPts val="0"/>
              </a:spcBef>
              <a:spcAft>
                <a:spcPts val="0"/>
              </a:spcAft>
              <a:buClr>
                <a:srgbClr val="EA5608"/>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9" name="Google Shape;79;p31"/>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a:latin typeface="Proxima Nova"/>
                <a:ea typeface="Proxima Nova"/>
                <a:cs typeface="Proxima Nova"/>
                <a:sym typeface="Proxima Nova"/>
              </a:defRPr>
            </a:lvl1pPr>
            <a:lvl2pPr indent="-406400" lvl="1" marL="914400" algn="l">
              <a:spcBef>
                <a:spcPts val="560"/>
              </a:spcBef>
              <a:spcAft>
                <a:spcPts val="0"/>
              </a:spcAft>
              <a:buClr>
                <a:schemeClr val="dk1"/>
              </a:buClr>
              <a:buSzPts val="2800"/>
              <a:buChar char="–"/>
              <a:defRPr>
                <a:latin typeface="Proxima Nova"/>
                <a:ea typeface="Proxima Nova"/>
                <a:cs typeface="Proxima Nova"/>
                <a:sym typeface="Proxima Nova"/>
              </a:defRPr>
            </a:lvl2pPr>
            <a:lvl3pPr indent="-381000" lvl="2" marL="1371600" algn="l">
              <a:spcBef>
                <a:spcPts val="480"/>
              </a:spcBef>
              <a:spcAft>
                <a:spcPts val="0"/>
              </a:spcAft>
              <a:buClr>
                <a:schemeClr val="dk1"/>
              </a:buClr>
              <a:buSzPts val="2400"/>
              <a:buChar char="•"/>
              <a:defRPr>
                <a:latin typeface="Proxima Nova"/>
                <a:ea typeface="Proxima Nova"/>
                <a:cs typeface="Proxima Nova"/>
                <a:sym typeface="Proxima Nova"/>
              </a:defRPr>
            </a:lvl3pPr>
            <a:lvl4pPr indent="-355600" lvl="3" marL="1828800" algn="l">
              <a:spcBef>
                <a:spcPts val="400"/>
              </a:spcBef>
              <a:spcAft>
                <a:spcPts val="0"/>
              </a:spcAft>
              <a:buClr>
                <a:schemeClr val="dk1"/>
              </a:buClr>
              <a:buSzPts val="2000"/>
              <a:buChar char="–"/>
              <a:defRPr>
                <a:latin typeface="Proxima Nova"/>
                <a:ea typeface="Proxima Nova"/>
                <a:cs typeface="Proxima Nova"/>
                <a:sym typeface="Proxima Nova"/>
              </a:defRPr>
            </a:lvl4pPr>
            <a:lvl5pPr indent="-355600" lvl="4" marL="2286000" algn="l">
              <a:spcBef>
                <a:spcPts val="400"/>
              </a:spcBef>
              <a:spcAft>
                <a:spcPts val="0"/>
              </a:spcAft>
              <a:buClr>
                <a:schemeClr val="dk1"/>
              </a:buClr>
              <a:buSzPts val="2000"/>
              <a:buChar char="»"/>
              <a:defRPr>
                <a:latin typeface="Proxima Nova"/>
                <a:ea typeface="Proxima Nova"/>
                <a:cs typeface="Proxima Nova"/>
                <a:sym typeface="Proxima Nova"/>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0" name="Google Shape;80;p31"/>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81" name="Shape 81"/>
        <p:cNvGrpSpPr/>
        <p:nvPr/>
      </p:nvGrpSpPr>
      <p:grpSpPr>
        <a:xfrm>
          <a:off x="0" y="0"/>
          <a:ext cx="0" cy="0"/>
          <a:chOff x="0" y="0"/>
          <a:chExt cx="0" cy="0"/>
        </a:xfrm>
      </p:grpSpPr>
      <p:sp>
        <p:nvSpPr>
          <p:cNvPr id="82" name="Google Shape;82;p34"/>
          <p:cNvSpPr txBox="1"/>
          <p:nvPr>
            <p:ph type="title"/>
          </p:nvPr>
        </p:nvSpPr>
        <p:spPr>
          <a:xfrm>
            <a:off x="963084" y="4406900"/>
            <a:ext cx="10363200" cy="707886"/>
          </a:xfrm>
          <a:prstGeom prst="rect">
            <a:avLst/>
          </a:prstGeom>
          <a:noFill/>
          <a:ln>
            <a:noFill/>
          </a:ln>
        </p:spPr>
        <p:txBody>
          <a:bodyPr anchorCtr="0" anchor="t" bIns="45700" lIns="91425" spcFirstLastPara="1" rIns="91425" wrap="square" tIns="45700">
            <a:spAutoFit/>
          </a:bodyPr>
          <a:lstStyle>
            <a:lvl1pPr lvl="0" algn="l">
              <a:spcBef>
                <a:spcPts val="0"/>
              </a:spcBef>
              <a:spcAft>
                <a:spcPts val="0"/>
              </a:spcAft>
              <a:buClr>
                <a:srgbClr val="EA5608"/>
              </a:buClr>
              <a:buSzPts val="4000"/>
              <a:buFont typeface="Stardos Stencil"/>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3" name="Google Shape;83;p34"/>
          <p:cNvSpPr txBox="1"/>
          <p:nvPr>
            <p:ph idx="1" type="body"/>
          </p:nvPr>
        </p:nvSpPr>
        <p:spPr>
          <a:xfrm>
            <a:off x="963084" y="2906713"/>
            <a:ext cx="103632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latin typeface="Proxima Nova"/>
                <a:ea typeface="Proxima Nova"/>
                <a:cs typeface="Proxima Nova"/>
                <a:sym typeface="Proxima Nova"/>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84" name="Google Shape;84;p34"/>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5" name="Shape 85"/>
        <p:cNvGrpSpPr/>
        <p:nvPr/>
      </p:nvGrpSpPr>
      <p:grpSpPr>
        <a:xfrm>
          <a:off x="0" y="0"/>
          <a:ext cx="0" cy="0"/>
          <a:chOff x="0" y="0"/>
          <a:chExt cx="0" cy="0"/>
        </a:xfrm>
      </p:grpSpPr>
      <p:sp>
        <p:nvSpPr>
          <p:cNvPr id="86" name="Google Shape;86;p35"/>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87" name="Shape 87"/>
        <p:cNvGrpSpPr/>
        <p:nvPr/>
      </p:nvGrpSpPr>
      <p:grpSpPr>
        <a:xfrm>
          <a:off x="0" y="0"/>
          <a:ext cx="0" cy="0"/>
          <a:chOff x="0" y="0"/>
          <a:chExt cx="0" cy="0"/>
        </a:xfrm>
      </p:grpSpPr>
      <p:sp>
        <p:nvSpPr>
          <p:cNvPr id="88" name="Google Shape;88;p47"/>
          <p:cNvSpPr txBox="1"/>
          <p:nvPr>
            <p:ph type="title"/>
          </p:nvPr>
        </p:nvSpPr>
        <p:spPr>
          <a:xfrm>
            <a:off x="609600" y="659359"/>
            <a:ext cx="10972800" cy="769441"/>
          </a:xfrm>
          <a:prstGeom prst="rect">
            <a:avLst/>
          </a:prstGeom>
          <a:noFill/>
          <a:ln>
            <a:noFill/>
          </a:ln>
        </p:spPr>
        <p:txBody>
          <a:bodyPr anchorCtr="0" anchor="ctr" bIns="45700" lIns="91425" spcFirstLastPara="1" rIns="91425" wrap="square" tIns="45700">
            <a:spAutoFit/>
          </a:bodyPr>
          <a:lstStyle>
            <a:lvl1pPr lvl="0" algn="l">
              <a:spcBef>
                <a:spcPts val="0"/>
              </a:spcBef>
              <a:spcAft>
                <a:spcPts val="0"/>
              </a:spcAft>
              <a:buClr>
                <a:srgbClr val="EA5608"/>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9" name="Google Shape;89;p47"/>
          <p:cNvSpPr txBox="1"/>
          <p:nvPr>
            <p:ph idx="1" type="body"/>
          </p:nvPr>
        </p:nvSpPr>
        <p:spPr>
          <a:xfrm>
            <a:off x="609600" y="1600201"/>
            <a:ext cx="53848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atin typeface="Proxima Nova"/>
                <a:ea typeface="Proxima Nova"/>
                <a:cs typeface="Proxima Nova"/>
                <a:sym typeface="Proxima Nova"/>
              </a:defRPr>
            </a:lvl1pPr>
            <a:lvl2pPr indent="-381000" lvl="1" marL="914400" algn="l">
              <a:spcBef>
                <a:spcPts val="480"/>
              </a:spcBef>
              <a:spcAft>
                <a:spcPts val="0"/>
              </a:spcAft>
              <a:buClr>
                <a:schemeClr val="dk1"/>
              </a:buClr>
              <a:buSzPts val="2400"/>
              <a:buChar char="–"/>
              <a:defRPr sz="2400">
                <a:latin typeface="Proxima Nova"/>
                <a:ea typeface="Proxima Nova"/>
                <a:cs typeface="Proxima Nova"/>
                <a:sym typeface="Proxima Nova"/>
              </a:defRPr>
            </a:lvl2pPr>
            <a:lvl3pPr indent="-355600" lvl="2" marL="1371600" algn="l">
              <a:spcBef>
                <a:spcPts val="400"/>
              </a:spcBef>
              <a:spcAft>
                <a:spcPts val="0"/>
              </a:spcAft>
              <a:buClr>
                <a:schemeClr val="dk1"/>
              </a:buClr>
              <a:buSzPts val="2000"/>
              <a:buChar char="•"/>
              <a:defRPr sz="2000">
                <a:latin typeface="Proxima Nova"/>
                <a:ea typeface="Proxima Nova"/>
                <a:cs typeface="Proxima Nova"/>
                <a:sym typeface="Proxima Nova"/>
              </a:defRPr>
            </a:lvl3pPr>
            <a:lvl4pPr indent="-342900" lvl="3" marL="1828800" algn="l">
              <a:spcBef>
                <a:spcPts val="360"/>
              </a:spcBef>
              <a:spcAft>
                <a:spcPts val="0"/>
              </a:spcAft>
              <a:buClr>
                <a:schemeClr val="dk1"/>
              </a:buClr>
              <a:buSzPts val="1800"/>
              <a:buChar char="–"/>
              <a:defRPr sz="1800">
                <a:latin typeface="Proxima Nova"/>
                <a:ea typeface="Proxima Nova"/>
                <a:cs typeface="Proxima Nova"/>
                <a:sym typeface="Proxima Nova"/>
              </a:defRPr>
            </a:lvl4pPr>
            <a:lvl5pPr indent="-342900" lvl="4" marL="2286000" algn="l">
              <a:spcBef>
                <a:spcPts val="360"/>
              </a:spcBef>
              <a:spcAft>
                <a:spcPts val="0"/>
              </a:spcAft>
              <a:buClr>
                <a:schemeClr val="dk1"/>
              </a:buClr>
              <a:buSzPts val="1800"/>
              <a:buChar char="»"/>
              <a:defRPr sz="1800">
                <a:latin typeface="Proxima Nova"/>
                <a:ea typeface="Proxima Nova"/>
                <a:cs typeface="Proxima Nova"/>
                <a:sym typeface="Proxima Nova"/>
              </a:defRPr>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90" name="Google Shape;90;p47"/>
          <p:cNvSpPr txBox="1"/>
          <p:nvPr>
            <p:ph idx="2" type="body"/>
          </p:nvPr>
        </p:nvSpPr>
        <p:spPr>
          <a:xfrm>
            <a:off x="6197600" y="1600201"/>
            <a:ext cx="53848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atin typeface="Proxima Nova"/>
                <a:ea typeface="Proxima Nova"/>
                <a:cs typeface="Proxima Nova"/>
                <a:sym typeface="Proxima Nova"/>
              </a:defRPr>
            </a:lvl1pPr>
            <a:lvl2pPr indent="-381000" lvl="1" marL="914400" algn="l">
              <a:spcBef>
                <a:spcPts val="480"/>
              </a:spcBef>
              <a:spcAft>
                <a:spcPts val="0"/>
              </a:spcAft>
              <a:buClr>
                <a:schemeClr val="dk1"/>
              </a:buClr>
              <a:buSzPts val="2400"/>
              <a:buChar char="–"/>
              <a:defRPr sz="2400">
                <a:latin typeface="Proxima Nova"/>
                <a:ea typeface="Proxima Nova"/>
                <a:cs typeface="Proxima Nova"/>
                <a:sym typeface="Proxima Nova"/>
              </a:defRPr>
            </a:lvl2pPr>
            <a:lvl3pPr indent="-355600" lvl="2" marL="1371600" algn="l">
              <a:spcBef>
                <a:spcPts val="400"/>
              </a:spcBef>
              <a:spcAft>
                <a:spcPts val="0"/>
              </a:spcAft>
              <a:buClr>
                <a:schemeClr val="dk1"/>
              </a:buClr>
              <a:buSzPts val="2000"/>
              <a:buChar char="•"/>
              <a:defRPr sz="2000">
                <a:latin typeface="Proxima Nova"/>
                <a:ea typeface="Proxima Nova"/>
                <a:cs typeface="Proxima Nova"/>
                <a:sym typeface="Proxima Nova"/>
              </a:defRPr>
            </a:lvl3pPr>
            <a:lvl4pPr indent="-342900" lvl="3" marL="1828800" algn="l">
              <a:spcBef>
                <a:spcPts val="360"/>
              </a:spcBef>
              <a:spcAft>
                <a:spcPts val="0"/>
              </a:spcAft>
              <a:buClr>
                <a:schemeClr val="dk1"/>
              </a:buClr>
              <a:buSzPts val="1800"/>
              <a:buChar char="–"/>
              <a:defRPr sz="1800">
                <a:latin typeface="Proxima Nova"/>
                <a:ea typeface="Proxima Nova"/>
                <a:cs typeface="Proxima Nova"/>
                <a:sym typeface="Proxima Nova"/>
              </a:defRPr>
            </a:lvl4pPr>
            <a:lvl5pPr indent="-342900" lvl="4" marL="2286000" algn="l">
              <a:spcBef>
                <a:spcPts val="360"/>
              </a:spcBef>
              <a:spcAft>
                <a:spcPts val="0"/>
              </a:spcAft>
              <a:buClr>
                <a:schemeClr val="dk1"/>
              </a:buClr>
              <a:buSzPts val="1800"/>
              <a:buChar char="»"/>
              <a:defRPr sz="1800">
                <a:latin typeface="Proxima Nova"/>
                <a:ea typeface="Proxima Nova"/>
                <a:cs typeface="Proxima Nova"/>
                <a:sym typeface="Proxima Nova"/>
              </a:defRPr>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91" name="Google Shape;91;p47"/>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92" name="Shape 92"/>
        <p:cNvGrpSpPr/>
        <p:nvPr/>
      </p:nvGrpSpPr>
      <p:grpSpPr>
        <a:xfrm>
          <a:off x="0" y="0"/>
          <a:ext cx="0" cy="0"/>
          <a:chOff x="0" y="0"/>
          <a:chExt cx="0" cy="0"/>
        </a:xfrm>
      </p:grpSpPr>
      <p:sp>
        <p:nvSpPr>
          <p:cNvPr id="93" name="Google Shape;93;p48"/>
          <p:cNvSpPr txBox="1"/>
          <p:nvPr>
            <p:ph type="title"/>
          </p:nvPr>
        </p:nvSpPr>
        <p:spPr>
          <a:xfrm>
            <a:off x="609600" y="659359"/>
            <a:ext cx="10972800" cy="769441"/>
          </a:xfrm>
          <a:prstGeom prst="rect">
            <a:avLst/>
          </a:prstGeom>
          <a:noFill/>
          <a:ln>
            <a:noFill/>
          </a:ln>
        </p:spPr>
        <p:txBody>
          <a:bodyPr anchorCtr="0" anchor="ctr" bIns="45700" lIns="91425" spcFirstLastPara="1" rIns="91425" wrap="square" tIns="45700">
            <a:spAutoFit/>
          </a:bodyPr>
          <a:lstStyle>
            <a:lvl1pPr lvl="0" algn="l">
              <a:spcBef>
                <a:spcPts val="0"/>
              </a:spcBef>
              <a:spcAft>
                <a:spcPts val="0"/>
              </a:spcAft>
              <a:buClr>
                <a:srgbClr val="EA5608"/>
              </a:buClr>
              <a:buSzPts val="4400"/>
              <a:buFont typeface="Stardos Stenci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4" name="Google Shape;94;p48"/>
          <p:cNvSpPr txBox="1"/>
          <p:nvPr>
            <p:ph idx="1" type="body"/>
          </p:nvPr>
        </p:nvSpPr>
        <p:spPr>
          <a:xfrm>
            <a:off x="609600" y="1535113"/>
            <a:ext cx="5386917" cy="639762"/>
          </a:xfrm>
          <a:prstGeom prst="rect">
            <a:avLst/>
          </a:prstGeom>
          <a:noFill/>
          <a:ln>
            <a:noFill/>
          </a:ln>
        </p:spPr>
        <p:txBody>
          <a:bodyPr anchorCtr="0" anchor="ctr" bIns="45700" lIns="91425" spcFirstLastPara="1" rIns="91425" wrap="square" tIns="45700">
            <a:normAutofit/>
          </a:bodyPr>
          <a:lstStyle>
            <a:lvl1pPr indent="-228600" lvl="0" marL="457200" algn="l">
              <a:spcBef>
                <a:spcPts val="400"/>
              </a:spcBef>
              <a:spcAft>
                <a:spcPts val="0"/>
              </a:spcAft>
              <a:buClr>
                <a:srgbClr val="950027"/>
              </a:buClr>
              <a:buSzPts val="2000"/>
              <a:buNone/>
              <a:defRPr b="0" i="0" sz="2000">
                <a:solidFill>
                  <a:srgbClr val="950027"/>
                </a:solidFill>
                <a:latin typeface="Stardos Stencil"/>
                <a:ea typeface="Stardos Stencil"/>
                <a:cs typeface="Stardos Stencil"/>
                <a:sym typeface="Stardos Stencil"/>
              </a:defRPr>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95" name="Google Shape;95;p48"/>
          <p:cNvSpPr txBox="1"/>
          <p:nvPr>
            <p:ph idx="2" type="body"/>
          </p:nvPr>
        </p:nvSpPr>
        <p:spPr>
          <a:xfrm>
            <a:off x="609600" y="2174875"/>
            <a:ext cx="5386917"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atin typeface="Proxima Nova"/>
                <a:ea typeface="Proxima Nova"/>
                <a:cs typeface="Proxima Nova"/>
                <a:sym typeface="Proxima Nova"/>
              </a:defRPr>
            </a:lvl1pPr>
            <a:lvl2pPr indent="-355600" lvl="1" marL="914400" algn="l">
              <a:spcBef>
                <a:spcPts val="400"/>
              </a:spcBef>
              <a:spcAft>
                <a:spcPts val="0"/>
              </a:spcAft>
              <a:buClr>
                <a:schemeClr val="dk1"/>
              </a:buClr>
              <a:buSzPts val="2000"/>
              <a:buChar char="–"/>
              <a:defRPr sz="2000">
                <a:latin typeface="Proxima Nova"/>
                <a:ea typeface="Proxima Nova"/>
                <a:cs typeface="Proxima Nova"/>
                <a:sym typeface="Proxima Nova"/>
              </a:defRPr>
            </a:lvl2pPr>
            <a:lvl3pPr indent="-342900" lvl="2" marL="1371600" algn="l">
              <a:spcBef>
                <a:spcPts val="360"/>
              </a:spcBef>
              <a:spcAft>
                <a:spcPts val="0"/>
              </a:spcAft>
              <a:buClr>
                <a:schemeClr val="dk1"/>
              </a:buClr>
              <a:buSzPts val="1800"/>
              <a:buChar char="•"/>
              <a:defRPr sz="1800">
                <a:latin typeface="Proxima Nova"/>
                <a:ea typeface="Proxima Nova"/>
                <a:cs typeface="Proxima Nova"/>
                <a:sym typeface="Proxima Nova"/>
              </a:defRPr>
            </a:lvl3pPr>
            <a:lvl4pPr indent="-330200" lvl="3" marL="1828800" algn="l">
              <a:spcBef>
                <a:spcPts val="320"/>
              </a:spcBef>
              <a:spcAft>
                <a:spcPts val="0"/>
              </a:spcAft>
              <a:buClr>
                <a:schemeClr val="dk1"/>
              </a:buClr>
              <a:buSzPts val="1600"/>
              <a:buChar char="–"/>
              <a:defRPr sz="1600">
                <a:latin typeface="Proxima Nova"/>
                <a:ea typeface="Proxima Nova"/>
                <a:cs typeface="Proxima Nova"/>
                <a:sym typeface="Proxima Nova"/>
              </a:defRPr>
            </a:lvl4pPr>
            <a:lvl5pPr indent="-330200" lvl="4" marL="2286000" algn="l">
              <a:spcBef>
                <a:spcPts val="320"/>
              </a:spcBef>
              <a:spcAft>
                <a:spcPts val="0"/>
              </a:spcAft>
              <a:buClr>
                <a:schemeClr val="dk1"/>
              </a:buClr>
              <a:buSzPts val="1600"/>
              <a:buChar char="»"/>
              <a:defRPr sz="1600">
                <a:latin typeface="Proxima Nova"/>
                <a:ea typeface="Proxima Nova"/>
                <a:cs typeface="Proxima Nova"/>
                <a:sym typeface="Proxima Nova"/>
              </a:defRPr>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96" name="Google Shape;96;p48"/>
          <p:cNvSpPr txBox="1"/>
          <p:nvPr>
            <p:ph idx="3" type="body"/>
          </p:nvPr>
        </p:nvSpPr>
        <p:spPr>
          <a:xfrm>
            <a:off x="6193368" y="1535113"/>
            <a:ext cx="5389033" cy="639762"/>
          </a:xfrm>
          <a:prstGeom prst="rect">
            <a:avLst/>
          </a:prstGeom>
          <a:noFill/>
          <a:ln>
            <a:noFill/>
          </a:ln>
        </p:spPr>
        <p:txBody>
          <a:bodyPr anchorCtr="0" anchor="ctr" bIns="45700" lIns="91425" spcFirstLastPara="1" rIns="91425" wrap="square" tIns="45700">
            <a:normAutofit/>
          </a:bodyPr>
          <a:lstStyle>
            <a:lvl1pPr indent="-228600" lvl="0" marL="457200" algn="l">
              <a:spcBef>
                <a:spcPts val="400"/>
              </a:spcBef>
              <a:spcAft>
                <a:spcPts val="0"/>
              </a:spcAft>
              <a:buClr>
                <a:srgbClr val="950027"/>
              </a:buClr>
              <a:buSzPts val="2000"/>
              <a:buNone/>
              <a:defRPr b="0" i="0" sz="2000">
                <a:solidFill>
                  <a:srgbClr val="950027"/>
                </a:solidFill>
                <a:latin typeface="Stardos Stencil"/>
                <a:ea typeface="Stardos Stencil"/>
                <a:cs typeface="Stardos Stencil"/>
                <a:sym typeface="Stardos Stencil"/>
              </a:defRPr>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97" name="Google Shape;97;p48"/>
          <p:cNvSpPr txBox="1"/>
          <p:nvPr>
            <p:ph idx="4" type="body"/>
          </p:nvPr>
        </p:nvSpPr>
        <p:spPr>
          <a:xfrm>
            <a:off x="6193368" y="2174875"/>
            <a:ext cx="5389033"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b="0" i="0" sz="2400">
                <a:latin typeface="Proxima Nova"/>
                <a:ea typeface="Proxima Nova"/>
                <a:cs typeface="Proxima Nova"/>
                <a:sym typeface="Proxima Nova"/>
              </a:defRPr>
            </a:lvl1pPr>
            <a:lvl2pPr indent="-355600" lvl="1" marL="914400" algn="l">
              <a:spcBef>
                <a:spcPts val="400"/>
              </a:spcBef>
              <a:spcAft>
                <a:spcPts val="0"/>
              </a:spcAft>
              <a:buClr>
                <a:schemeClr val="dk1"/>
              </a:buClr>
              <a:buSzPts val="2000"/>
              <a:buChar char="–"/>
              <a:defRPr b="0" i="0" sz="2000">
                <a:latin typeface="Proxima Nova"/>
                <a:ea typeface="Proxima Nova"/>
                <a:cs typeface="Proxima Nova"/>
                <a:sym typeface="Proxima Nova"/>
              </a:defRPr>
            </a:lvl2pPr>
            <a:lvl3pPr indent="-342900" lvl="2" marL="1371600" algn="l">
              <a:spcBef>
                <a:spcPts val="360"/>
              </a:spcBef>
              <a:spcAft>
                <a:spcPts val="0"/>
              </a:spcAft>
              <a:buClr>
                <a:schemeClr val="dk1"/>
              </a:buClr>
              <a:buSzPts val="1800"/>
              <a:buChar char="•"/>
              <a:defRPr b="0" i="0" sz="1800">
                <a:latin typeface="Proxima Nova"/>
                <a:ea typeface="Proxima Nova"/>
                <a:cs typeface="Proxima Nova"/>
                <a:sym typeface="Proxima Nova"/>
              </a:defRPr>
            </a:lvl3pPr>
            <a:lvl4pPr indent="-330200" lvl="3" marL="1828800" algn="l">
              <a:spcBef>
                <a:spcPts val="320"/>
              </a:spcBef>
              <a:spcAft>
                <a:spcPts val="0"/>
              </a:spcAft>
              <a:buClr>
                <a:schemeClr val="dk1"/>
              </a:buClr>
              <a:buSzPts val="1600"/>
              <a:buChar char="–"/>
              <a:defRPr b="0" i="0" sz="1600">
                <a:latin typeface="Proxima Nova"/>
                <a:ea typeface="Proxima Nova"/>
                <a:cs typeface="Proxima Nova"/>
                <a:sym typeface="Proxima Nova"/>
              </a:defRPr>
            </a:lvl4pPr>
            <a:lvl5pPr indent="-330200" lvl="4" marL="2286000" algn="l">
              <a:spcBef>
                <a:spcPts val="320"/>
              </a:spcBef>
              <a:spcAft>
                <a:spcPts val="0"/>
              </a:spcAft>
              <a:buClr>
                <a:schemeClr val="dk1"/>
              </a:buClr>
              <a:buSzPts val="1600"/>
              <a:buChar char="»"/>
              <a:defRPr b="0" i="0" sz="1600">
                <a:latin typeface="Proxima Nova"/>
                <a:ea typeface="Proxima Nova"/>
                <a:cs typeface="Proxima Nova"/>
                <a:sym typeface="Proxima Nova"/>
              </a:defRPr>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98" name="Google Shape;98;p48"/>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9" name="Shape 99"/>
        <p:cNvGrpSpPr/>
        <p:nvPr/>
      </p:nvGrpSpPr>
      <p:grpSpPr>
        <a:xfrm>
          <a:off x="0" y="0"/>
          <a:ext cx="0" cy="0"/>
          <a:chOff x="0" y="0"/>
          <a:chExt cx="0" cy="0"/>
        </a:xfrm>
      </p:grpSpPr>
      <p:sp>
        <p:nvSpPr>
          <p:cNvPr id="100" name="Google Shape;100;p49"/>
          <p:cNvSpPr txBox="1"/>
          <p:nvPr>
            <p:ph type="title"/>
          </p:nvPr>
        </p:nvSpPr>
        <p:spPr>
          <a:xfrm>
            <a:off x="609600" y="659359"/>
            <a:ext cx="10972800" cy="769441"/>
          </a:xfrm>
          <a:prstGeom prst="rect">
            <a:avLst/>
          </a:prstGeom>
          <a:noFill/>
          <a:ln>
            <a:noFill/>
          </a:ln>
        </p:spPr>
        <p:txBody>
          <a:bodyPr anchorCtr="0" anchor="ctr" bIns="45700" lIns="91425" spcFirstLastPara="1" rIns="91425" wrap="square" tIns="45700">
            <a:spAutoFit/>
          </a:bodyPr>
          <a:lstStyle>
            <a:lvl1pPr lvl="0" algn="l">
              <a:spcBef>
                <a:spcPts val="0"/>
              </a:spcBef>
              <a:spcAft>
                <a:spcPts val="0"/>
              </a:spcAft>
              <a:buClr>
                <a:srgbClr val="EA5608"/>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1" name="Google Shape;101;p49"/>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9" name="Shape 19"/>
        <p:cNvGrpSpPr/>
        <p:nvPr/>
      </p:nvGrpSpPr>
      <p:grpSpPr>
        <a:xfrm>
          <a:off x="0" y="0"/>
          <a:ext cx="0" cy="0"/>
          <a:chOff x="0" y="0"/>
          <a:chExt cx="0" cy="0"/>
        </a:xfrm>
      </p:grpSpPr>
      <p:pic>
        <p:nvPicPr>
          <p:cNvPr id="20" name="Google Shape;20;p36"/>
          <p:cNvPicPr preferRelativeResize="0"/>
          <p:nvPr/>
        </p:nvPicPr>
        <p:blipFill rotWithShape="1">
          <a:blip r:embed="rId2">
            <a:alphaModFix/>
          </a:blip>
          <a:srcRect b="0" l="0" r="0" t="0"/>
          <a:stretch/>
        </p:blipFill>
        <p:spPr>
          <a:xfrm>
            <a:off x="0" y="-10125"/>
            <a:ext cx="12192000" cy="6106125"/>
          </a:xfrm>
          <a:prstGeom prst="rect">
            <a:avLst/>
          </a:prstGeom>
          <a:noFill/>
          <a:ln>
            <a:noFill/>
          </a:ln>
        </p:spPr>
      </p:pic>
      <p:sp>
        <p:nvSpPr>
          <p:cNvPr id="21" name="Google Shape;21;p36"/>
          <p:cNvSpPr txBox="1"/>
          <p:nvPr>
            <p:ph type="ctrTitle"/>
          </p:nvPr>
        </p:nvSpPr>
        <p:spPr>
          <a:xfrm>
            <a:off x="508000" y="2703513"/>
            <a:ext cx="11176000" cy="769441"/>
          </a:xfrm>
          <a:prstGeom prst="rect">
            <a:avLst/>
          </a:prstGeom>
          <a:noFill/>
          <a:ln>
            <a:noFill/>
          </a:ln>
        </p:spPr>
        <p:txBody>
          <a:bodyPr anchorCtr="0" anchor="ctr" bIns="45700" lIns="91425" spcFirstLastPara="1" rIns="91425" wrap="square" tIns="45700">
            <a:spAutoFit/>
          </a:bodyPr>
          <a:lstStyle>
            <a:lvl1pPr lvl="0" algn="ctr">
              <a:spcBef>
                <a:spcPts val="0"/>
              </a:spcBef>
              <a:spcAft>
                <a:spcPts val="0"/>
              </a:spcAft>
              <a:buClr>
                <a:schemeClr val="lt1"/>
              </a:buClr>
              <a:buSzPts val="4400"/>
              <a:buFont typeface="Stardos Stencil"/>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 name="Google Shape;22;p36"/>
          <p:cNvSpPr txBox="1"/>
          <p:nvPr>
            <p:ph idx="1" type="subTitle"/>
          </p:nvPr>
        </p:nvSpPr>
        <p:spPr>
          <a:xfrm>
            <a:off x="1828800" y="3506787"/>
            <a:ext cx="8534400" cy="381000"/>
          </a:xfrm>
          <a:prstGeom prst="rect">
            <a:avLst/>
          </a:prstGeom>
          <a:noFill/>
          <a:ln>
            <a:noFill/>
          </a:ln>
        </p:spPr>
        <p:txBody>
          <a:bodyPr anchorCtr="0" anchor="t" bIns="45700" lIns="91425" spcFirstLastPara="1" rIns="91425" wrap="square" tIns="45700">
            <a:normAutofit/>
          </a:bodyPr>
          <a:lstStyle>
            <a:lvl1pPr lvl="0" algn="ctr">
              <a:spcBef>
                <a:spcPts val="300"/>
              </a:spcBef>
              <a:spcAft>
                <a:spcPts val="0"/>
              </a:spcAft>
              <a:buClr>
                <a:srgbClr val="950027"/>
              </a:buClr>
              <a:buSzPts val="1500"/>
              <a:buNone/>
              <a:defRPr b="0" i="0" sz="1500">
                <a:solidFill>
                  <a:srgbClr val="950027"/>
                </a:solidFill>
                <a:latin typeface="Stardos Stencil"/>
                <a:ea typeface="Stardos Stencil"/>
                <a:cs typeface="Stardos Stencil"/>
                <a:sym typeface="Stardos Stenci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23" name="Google Shape;23;p36"/>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02" name="Shape 102"/>
        <p:cNvGrpSpPr/>
        <p:nvPr/>
      </p:nvGrpSpPr>
      <p:grpSpPr>
        <a:xfrm>
          <a:off x="0" y="0"/>
          <a:ext cx="0" cy="0"/>
          <a:chOff x="0" y="0"/>
          <a:chExt cx="0" cy="0"/>
        </a:xfrm>
      </p:grpSpPr>
      <p:sp>
        <p:nvSpPr>
          <p:cNvPr id="103" name="Google Shape;103;p50"/>
          <p:cNvSpPr txBox="1"/>
          <p:nvPr>
            <p:ph type="title"/>
          </p:nvPr>
        </p:nvSpPr>
        <p:spPr>
          <a:xfrm>
            <a:off x="609601" y="273050"/>
            <a:ext cx="4011084" cy="400110"/>
          </a:xfrm>
          <a:prstGeom prst="rect">
            <a:avLst/>
          </a:prstGeom>
          <a:noFill/>
          <a:ln>
            <a:noFill/>
          </a:ln>
        </p:spPr>
        <p:txBody>
          <a:bodyPr anchorCtr="0" anchor="b" bIns="45700" lIns="91425" spcFirstLastPara="1" rIns="91425" wrap="square" tIns="45700">
            <a:spAutoFit/>
          </a:bodyPr>
          <a:lstStyle>
            <a:lvl1pPr lvl="0" algn="l">
              <a:spcBef>
                <a:spcPts val="0"/>
              </a:spcBef>
              <a:spcAft>
                <a:spcPts val="0"/>
              </a:spcAft>
              <a:buClr>
                <a:srgbClr val="EA5608"/>
              </a:buClr>
              <a:buSzPts val="2000"/>
              <a:buFont typeface="Stardos Stencil"/>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4" name="Google Shape;104;p50"/>
          <p:cNvSpPr txBox="1"/>
          <p:nvPr>
            <p:ph idx="1" type="body"/>
          </p:nvPr>
        </p:nvSpPr>
        <p:spPr>
          <a:xfrm>
            <a:off x="4766733" y="273051"/>
            <a:ext cx="6815667"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atin typeface="Proxima Nova"/>
                <a:ea typeface="Proxima Nova"/>
                <a:cs typeface="Proxima Nova"/>
                <a:sym typeface="Proxima Nova"/>
              </a:defRPr>
            </a:lvl1pPr>
            <a:lvl2pPr indent="-406400" lvl="1" marL="914400" algn="l">
              <a:spcBef>
                <a:spcPts val="560"/>
              </a:spcBef>
              <a:spcAft>
                <a:spcPts val="0"/>
              </a:spcAft>
              <a:buClr>
                <a:schemeClr val="dk1"/>
              </a:buClr>
              <a:buSzPts val="2800"/>
              <a:buChar char="–"/>
              <a:defRPr sz="2800">
                <a:latin typeface="Proxima Nova"/>
                <a:ea typeface="Proxima Nova"/>
                <a:cs typeface="Proxima Nova"/>
                <a:sym typeface="Proxima Nova"/>
              </a:defRPr>
            </a:lvl2pPr>
            <a:lvl3pPr indent="-381000" lvl="2" marL="1371600" algn="l">
              <a:spcBef>
                <a:spcPts val="480"/>
              </a:spcBef>
              <a:spcAft>
                <a:spcPts val="0"/>
              </a:spcAft>
              <a:buClr>
                <a:schemeClr val="dk1"/>
              </a:buClr>
              <a:buSzPts val="2400"/>
              <a:buChar char="•"/>
              <a:defRPr sz="2400">
                <a:latin typeface="Proxima Nova"/>
                <a:ea typeface="Proxima Nova"/>
                <a:cs typeface="Proxima Nova"/>
                <a:sym typeface="Proxima Nova"/>
              </a:defRPr>
            </a:lvl3pPr>
            <a:lvl4pPr indent="-355600" lvl="3" marL="1828800" algn="l">
              <a:spcBef>
                <a:spcPts val="400"/>
              </a:spcBef>
              <a:spcAft>
                <a:spcPts val="0"/>
              </a:spcAft>
              <a:buClr>
                <a:schemeClr val="dk1"/>
              </a:buClr>
              <a:buSzPts val="2000"/>
              <a:buChar char="–"/>
              <a:defRPr sz="2000">
                <a:latin typeface="Proxima Nova"/>
                <a:ea typeface="Proxima Nova"/>
                <a:cs typeface="Proxima Nova"/>
                <a:sym typeface="Proxima Nova"/>
              </a:defRPr>
            </a:lvl4pPr>
            <a:lvl5pPr indent="-355600" lvl="4" marL="2286000" algn="l">
              <a:spcBef>
                <a:spcPts val="400"/>
              </a:spcBef>
              <a:spcAft>
                <a:spcPts val="0"/>
              </a:spcAft>
              <a:buClr>
                <a:schemeClr val="dk1"/>
              </a:buClr>
              <a:buSzPts val="2000"/>
              <a:buChar char="»"/>
              <a:defRPr sz="2000">
                <a:latin typeface="Proxima Nova"/>
                <a:ea typeface="Proxima Nova"/>
                <a:cs typeface="Proxima Nova"/>
                <a:sym typeface="Proxima Nova"/>
              </a:defRPr>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105" name="Google Shape;105;p50"/>
          <p:cNvSpPr txBox="1"/>
          <p:nvPr>
            <p:ph idx="2" type="body"/>
          </p:nvPr>
        </p:nvSpPr>
        <p:spPr>
          <a:xfrm>
            <a:off x="609601" y="838201"/>
            <a:ext cx="4011084" cy="52879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atin typeface="Proxima Nova"/>
                <a:ea typeface="Proxima Nova"/>
                <a:cs typeface="Proxima Nova"/>
                <a:sym typeface="Proxima Nova"/>
              </a:defRPr>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106" name="Google Shape;106;p50"/>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07" name="Shape 107"/>
        <p:cNvGrpSpPr/>
        <p:nvPr/>
      </p:nvGrpSpPr>
      <p:grpSpPr>
        <a:xfrm>
          <a:off x="0" y="0"/>
          <a:ext cx="0" cy="0"/>
          <a:chOff x="0" y="0"/>
          <a:chExt cx="0" cy="0"/>
        </a:xfrm>
      </p:grpSpPr>
      <p:sp>
        <p:nvSpPr>
          <p:cNvPr id="108" name="Google Shape;108;p51"/>
          <p:cNvSpPr txBox="1"/>
          <p:nvPr>
            <p:ph type="title"/>
          </p:nvPr>
        </p:nvSpPr>
        <p:spPr>
          <a:xfrm>
            <a:off x="2387600" y="4851400"/>
            <a:ext cx="7315200" cy="400110"/>
          </a:xfrm>
          <a:prstGeom prst="rect">
            <a:avLst/>
          </a:prstGeom>
          <a:noFill/>
          <a:ln>
            <a:noFill/>
          </a:ln>
        </p:spPr>
        <p:txBody>
          <a:bodyPr anchorCtr="0" anchor="ctr" bIns="45700" lIns="91425" spcFirstLastPara="1" rIns="91425" wrap="square" tIns="45700">
            <a:spAutoFit/>
          </a:bodyPr>
          <a:lstStyle>
            <a:lvl1pPr lvl="0" algn="l">
              <a:spcBef>
                <a:spcPts val="0"/>
              </a:spcBef>
              <a:spcAft>
                <a:spcPts val="0"/>
              </a:spcAft>
              <a:buClr>
                <a:srgbClr val="EA5608"/>
              </a:buClr>
              <a:buSzPts val="2000"/>
              <a:buFont typeface="Stardos Stencil"/>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9" name="Google Shape;109;p51"/>
          <p:cNvSpPr/>
          <p:nvPr>
            <p:ph idx="2" type="pic"/>
          </p:nvPr>
        </p:nvSpPr>
        <p:spPr>
          <a:xfrm>
            <a:off x="2389717" y="612775"/>
            <a:ext cx="7315200" cy="4114800"/>
          </a:xfrm>
          <a:prstGeom prst="rect">
            <a:avLst/>
          </a:prstGeom>
          <a:noFill/>
          <a:ln>
            <a:noFill/>
          </a:ln>
        </p:spPr>
      </p:sp>
      <p:sp>
        <p:nvSpPr>
          <p:cNvPr id="110" name="Google Shape;110;p51"/>
          <p:cNvSpPr txBox="1"/>
          <p:nvPr>
            <p:ph idx="1" type="body"/>
          </p:nvPr>
        </p:nvSpPr>
        <p:spPr>
          <a:xfrm>
            <a:off x="2389717" y="5367338"/>
            <a:ext cx="73152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atin typeface="Proxima Nova"/>
                <a:ea typeface="Proxima Nova"/>
                <a:cs typeface="Proxima Nova"/>
                <a:sym typeface="Proxima Nova"/>
              </a:defRPr>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111" name="Google Shape;111;p51"/>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position personnalisée">
  <p:cSld name="Disposition personnalisée">
    <p:spTree>
      <p:nvGrpSpPr>
        <p:cNvPr id="112" name="Shape 112"/>
        <p:cNvGrpSpPr/>
        <p:nvPr/>
      </p:nvGrpSpPr>
      <p:grpSpPr>
        <a:xfrm>
          <a:off x="0" y="0"/>
          <a:ext cx="0" cy="0"/>
          <a:chOff x="0" y="0"/>
          <a:chExt cx="0" cy="0"/>
        </a:xfrm>
      </p:grpSpPr>
      <p:sp>
        <p:nvSpPr>
          <p:cNvPr id="113" name="Google Shape;113;p52"/>
          <p:cNvSpPr txBox="1"/>
          <p:nvPr>
            <p:ph type="title"/>
          </p:nvPr>
        </p:nvSpPr>
        <p:spPr>
          <a:xfrm>
            <a:off x="609600" y="659359"/>
            <a:ext cx="10972800" cy="769441"/>
          </a:xfrm>
          <a:prstGeom prst="rect">
            <a:avLst/>
          </a:prstGeom>
          <a:noFill/>
          <a:ln>
            <a:noFill/>
          </a:ln>
        </p:spPr>
        <p:txBody>
          <a:bodyPr anchorCtr="0" anchor="ctr" bIns="45700" lIns="91425" spcFirstLastPara="1" rIns="91425" wrap="square" tIns="45700">
            <a:spAutoFit/>
          </a:bodyPr>
          <a:lstStyle>
            <a:lvl1pPr lvl="0" algn="l">
              <a:spcBef>
                <a:spcPts val="0"/>
              </a:spcBef>
              <a:spcAft>
                <a:spcPts val="0"/>
              </a:spcAft>
              <a:buClr>
                <a:srgbClr val="EA5608"/>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4" name="Google Shape;114;p52"/>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21" name="Shape 121"/>
        <p:cNvGrpSpPr/>
        <p:nvPr/>
      </p:nvGrpSpPr>
      <p:grpSpPr>
        <a:xfrm>
          <a:off x="0" y="0"/>
          <a:ext cx="0" cy="0"/>
          <a:chOff x="0" y="0"/>
          <a:chExt cx="0" cy="0"/>
        </a:xfrm>
      </p:grpSpPr>
      <p:sp>
        <p:nvSpPr>
          <p:cNvPr id="122" name="Google Shape;122;p3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3" name="Google Shape;123;p3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4" name="Google Shape;124;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5" name="Google Shape;125;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6" name="Google Shape;126;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27" name="Shape 127"/>
        <p:cNvGrpSpPr/>
        <p:nvPr/>
      </p:nvGrpSpPr>
      <p:grpSpPr>
        <a:xfrm>
          <a:off x="0" y="0"/>
          <a:ext cx="0" cy="0"/>
          <a:chOff x="0" y="0"/>
          <a:chExt cx="0" cy="0"/>
        </a:xfrm>
      </p:grpSpPr>
      <p:sp>
        <p:nvSpPr>
          <p:cNvPr id="128" name="Google Shape;128;p53"/>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9" name="Google Shape;129;p53"/>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30" name="Google Shape;130;p5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1" name="Google Shape;131;p5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2" name="Google Shape;132;p5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3" name="Shape 133"/>
        <p:cNvGrpSpPr/>
        <p:nvPr/>
      </p:nvGrpSpPr>
      <p:grpSpPr>
        <a:xfrm>
          <a:off x="0" y="0"/>
          <a:ext cx="0" cy="0"/>
          <a:chOff x="0" y="0"/>
          <a:chExt cx="0" cy="0"/>
        </a:xfrm>
      </p:grpSpPr>
      <p:sp>
        <p:nvSpPr>
          <p:cNvPr id="134" name="Google Shape;134;p54"/>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5" name="Google Shape;135;p54"/>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36" name="Google Shape;136;p5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7" name="Google Shape;137;p5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8" name="Google Shape;138;p5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39" name="Shape 139"/>
        <p:cNvGrpSpPr/>
        <p:nvPr/>
      </p:nvGrpSpPr>
      <p:grpSpPr>
        <a:xfrm>
          <a:off x="0" y="0"/>
          <a:ext cx="0" cy="0"/>
          <a:chOff x="0" y="0"/>
          <a:chExt cx="0" cy="0"/>
        </a:xfrm>
      </p:grpSpPr>
      <p:sp>
        <p:nvSpPr>
          <p:cNvPr id="140" name="Google Shape;140;p5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1" name="Google Shape;141;p5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2" name="Google Shape;142;p55"/>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3" name="Google Shape;143;p5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4" name="Google Shape;144;p5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5" name="Google Shape;145;p5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46" name="Shape 146"/>
        <p:cNvGrpSpPr/>
        <p:nvPr/>
      </p:nvGrpSpPr>
      <p:grpSpPr>
        <a:xfrm>
          <a:off x="0" y="0"/>
          <a:ext cx="0" cy="0"/>
          <a:chOff x="0" y="0"/>
          <a:chExt cx="0" cy="0"/>
        </a:xfrm>
      </p:grpSpPr>
      <p:sp>
        <p:nvSpPr>
          <p:cNvPr id="147" name="Google Shape;147;p56"/>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8" name="Google Shape;148;p56"/>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49" name="Google Shape;149;p56"/>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0" name="Google Shape;150;p56"/>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51" name="Google Shape;151;p56"/>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2" name="Google Shape;152;p5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3" name="Google Shape;153;p5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4" name="Google Shape;154;p5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55" name="Shape 155"/>
        <p:cNvGrpSpPr/>
        <p:nvPr/>
      </p:nvGrpSpPr>
      <p:grpSpPr>
        <a:xfrm>
          <a:off x="0" y="0"/>
          <a:ext cx="0" cy="0"/>
          <a:chOff x="0" y="0"/>
          <a:chExt cx="0" cy="0"/>
        </a:xfrm>
      </p:grpSpPr>
      <p:sp>
        <p:nvSpPr>
          <p:cNvPr id="156" name="Google Shape;156;p5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7" name="Google Shape;157;p5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8" name="Google Shape;158;p5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9" name="Google Shape;159;p5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60" name="Shape 160"/>
        <p:cNvGrpSpPr/>
        <p:nvPr/>
      </p:nvGrpSpPr>
      <p:grpSpPr>
        <a:xfrm>
          <a:off x="0" y="0"/>
          <a:ext cx="0" cy="0"/>
          <a:chOff x="0" y="0"/>
          <a:chExt cx="0" cy="0"/>
        </a:xfrm>
      </p:grpSpPr>
      <p:sp>
        <p:nvSpPr>
          <p:cNvPr id="161" name="Google Shape;161;p5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2" name="Google Shape;162;p5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3" name="Google Shape;163;p5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4" name="Shape 24"/>
        <p:cNvGrpSpPr/>
        <p:nvPr/>
      </p:nvGrpSpPr>
      <p:grpSpPr>
        <a:xfrm>
          <a:off x="0" y="0"/>
          <a:ext cx="0" cy="0"/>
          <a:chOff x="0" y="0"/>
          <a:chExt cx="0" cy="0"/>
        </a:xfrm>
      </p:grpSpPr>
      <p:sp>
        <p:nvSpPr>
          <p:cNvPr id="25" name="Google Shape;25;p37"/>
          <p:cNvSpPr txBox="1"/>
          <p:nvPr>
            <p:ph type="title"/>
          </p:nvPr>
        </p:nvSpPr>
        <p:spPr>
          <a:xfrm>
            <a:off x="963084" y="4406900"/>
            <a:ext cx="10363200" cy="707886"/>
          </a:xfrm>
          <a:prstGeom prst="rect">
            <a:avLst/>
          </a:prstGeom>
          <a:noFill/>
          <a:ln>
            <a:noFill/>
          </a:ln>
        </p:spPr>
        <p:txBody>
          <a:bodyPr anchorCtr="0" anchor="t" bIns="45700" lIns="91425" spcFirstLastPara="1" rIns="91425" wrap="square" tIns="45700">
            <a:spAutoFit/>
          </a:bodyPr>
          <a:lstStyle>
            <a:lvl1pPr lvl="0" algn="l">
              <a:spcBef>
                <a:spcPts val="0"/>
              </a:spcBef>
              <a:spcAft>
                <a:spcPts val="0"/>
              </a:spcAft>
              <a:buClr>
                <a:srgbClr val="EA5608"/>
              </a:buClr>
              <a:buSzPts val="4000"/>
              <a:buFont typeface="Stardos Stencil"/>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 name="Google Shape;26;p37"/>
          <p:cNvSpPr txBox="1"/>
          <p:nvPr>
            <p:ph idx="1" type="body"/>
          </p:nvPr>
        </p:nvSpPr>
        <p:spPr>
          <a:xfrm>
            <a:off x="963084" y="2906713"/>
            <a:ext cx="103632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latin typeface="Proxima Nova"/>
                <a:ea typeface="Proxima Nova"/>
                <a:cs typeface="Proxima Nova"/>
                <a:sym typeface="Proxima Nova"/>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27" name="Google Shape;27;p37"/>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64" name="Shape 164"/>
        <p:cNvGrpSpPr/>
        <p:nvPr/>
      </p:nvGrpSpPr>
      <p:grpSpPr>
        <a:xfrm>
          <a:off x="0" y="0"/>
          <a:ext cx="0" cy="0"/>
          <a:chOff x="0" y="0"/>
          <a:chExt cx="0" cy="0"/>
        </a:xfrm>
      </p:grpSpPr>
      <p:sp>
        <p:nvSpPr>
          <p:cNvPr id="165" name="Google Shape;165;p5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6" name="Google Shape;166;p5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167" name="Google Shape;167;p5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68" name="Google Shape;168;p5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9" name="Google Shape;169;p5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0" name="Google Shape;170;p5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71" name="Shape 171"/>
        <p:cNvGrpSpPr/>
        <p:nvPr/>
      </p:nvGrpSpPr>
      <p:grpSpPr>
        <a:xfrm>
          <a:off x="0" y="0"/>
          <a:ext cx="0" cy="0"/>
          <a:chOff x="0" y="0"/>
          <a:chExt cx="0" cy="0"/>
        </a:xfrm>
      </p:grpSpPr>
      <p:sp>
        <p:nvSpPr>
          <p:cNvPr id="172" name="Google Shape;172;p6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3" name="Google Shape;173;p60"/>
          <p:cNvSpPr/>
          <p:nvPr>
            <p:ph idx="2" type="pic"/>
          </p:nvPr>
        </p:nvSpPr>
        <p:spPr>
          <a:xfrm>
            <a:off x="5183188" y="987425"/>
            <a:ext cx="6172200" cy="4873625"/>
          </a:xfrm>
          <a:prstGeom prst="rect">
            <a:avLst/>
          </a:prstGeom>
          <a:noFill/>
          <a:ln>
            <a:noFill/>
          </a:ln>
        </p:spPr>
      </p:sp>
      <p:sp>
        <p:nvSpPr>
          <p:cNvPr id="174" name="Google Shape;174;p6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75" name="Google Shape;175;p6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6" name="Google Shape;176;p6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7" name="Google Shape;177;p6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78" name="Shape 178"/>
        <p:cNvGrpSpPr/>
        <p:nvPr/>
      </p:nvGrpSpPr>
      <p:grpSpPr>
        <a:xfrm>
          <a:off x="0" y="0"/>
          <a:ext cx="0" cy="0"/>
          <a:chOff x="0" y="0"/>
          <a:chExt cx="0" cy="0"/>
        </a:xfrm>
      </p:grpSpPr>
      <p:sp>
        <p:nvSpPr>
          <p:cNvPr id="179" name="Google Shape;179;p6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0" name="Google Shape;180;p6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1" name="Google Shape;181;p6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2" name="Google Shape;182;p6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3" name="Google Shape;183;p6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84" name="Shape 184"/>
        <p:cNvGrpSpPr/>
        <p:nvPr/>
      </p:nvGrpSpPr>
      <p:grpSpPr>
        <a:xfrm>
          <a:off x="0" y="0"/>
          <a:ext cx="0" cy="0"/>
          <a:chOff x="0" y="0"/>
          <a:chExt cx="0" cy="0"/>
        </a:xfrm>
      </p:grpSpPr>
      <p:sp>
        <p:nvSpPr>
          <p:cNvPr id="185" name="Google Shape;185;p6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6" name="Google Shape;186;p6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7" name="Google Shape;187;p6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8" name="Google Shape;188;p6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9" name="Google Shape;189;p6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8" name="Shape 28"/>
        <p:cNvGrpSpPr/>
        <p:nvPr/>
      </p:nvGrpSpPr>
      <p:grpSpPr>
        <a:xfrm>
          <a:off x="0" y="0"/>
          <a:ext cx="0" cy="0"/>
          <a:chOff x="0" y="0"/>
          <a:chExt cx="0" cy="0"/>
        </a:xfrm>
      </p:grpSpPr>
      <p:sp>
        <p:nvSpPr>
          <p:cNvPr id="29" name="Google Shape;29;p38"/>
          <p:cNvSpPr txBox="1"/>
          <p:nvPr>
            <p:ph type="title"/>
          </p:nvPr>
        </p:nvSpPr>
        <p:spPr>
          <a:xfrm>
            <a:off x="609600" y="659359"/>
            <a:ext cx="10972800" cy="769441"/>
          </a:xfrm>
          <a:prstGeom prst="rect">
            <a:avLst/>
          </a:prstGeom>
          <a:noFill/>
          <a:ln>
            <a:noFill/>
          </a:ln>
        </p:spPr>
        <p:txBody>
          <a:bodyPr anchorCtr="0" anchor="ctr" bIns="45700" lIns="91425" spcFirstLastPara="1" rIns="91425" wrap="square" tIns="45700">
            <a:spAutoFit/>
          </a:bodyPr>
          <a:lstStyle>
            <a:lvl1pPr lvl="0" algn="l">
              <a:spcBef>
                <a:spcPts val="0"/>
              </a:spcBef>
              <a:spcAft>
                <a:spcPts val="0"/>
              </a:spcAft>
              <a:buClr>
                <a:srgbClr val="EA5608"/>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 name="Google Shape;30;p38"/>
          <p:cNvSpPr txBox="1"/>
          <p:nvPr>
            <p:ph idx="1" type="body"/>
          </p:nvPr>
        </p:nvSpPr>
        <p:spPr>
          <a:xfrm>
            <a:off x="609600" y="1600201"/>
            <a:ext cx="53848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atin typeface="Proxima Nova"/>
                <a:ea typeface="Proxima Nova"/>
                <a:cs typeface="Proxima Nova"/>
                <a:sym typeface="Proxima Nova"/>
              </a:defRPr>
            </a:lvl1pPr>
            <a:lvl2pPr indent="-381000" lvl="1" marL="914400" algn="l">
              <a:spcBef>
                <a:spcPts val="480"/>
              </a:spcBef>
              <a:spcAft>
                <a:spcPts val="0"/>
              </a:spcAft>
              <a:buClr>
                <a:schemeClr val="dk1"/>
              </a:buClr>
              <a:buSzPts val="2400"/>
              <a:buChar char="–"/>
              <a:defRPr sz="2400">
                <a:latin typeface="Proxima Nova"/>
                <a:ea typeface="Proxima Nova"/>
                <a:cs typeface="Proxima Nova"/>
                <a:sym typeface="Proxima Nova"/>
              </a:defRPr>
            </a:lvl2pPr>
            <a:lvl3pPr indent="-355600" lvl="2" marL="1371600" algn="l">
              <a:spcBef>
                <a:spcPts val="400"/>
              </a:spcBef>
              <a:spcAft>
                <a:spcPts val="0"/>
              </a:spcAft>
              <a:buClr>
                <a:schemeClr val="dk1"/>
              </a:buClr>
              <a:buSzPts val="2000"/>
              <a:buChar char="•"/>
              <a:defRPr sz="2000">
                <a:latin typeface="Proxima Nova"/>
                <a:ea typeface="Proxima Nova"/>
                <a:cs typeface="Proxima Nova"/>
                <a:sym typeface="Proxima Nova"/>
              </a:defRPr>
            </a:lvl3pPr>
            <a:lvl4pPr indent="-342900" lvl="3" marL="1828800" algn="l">
              <a:spcBef>
                <a:spcPts val="360"/>
              </a:spcBef>
              <a:spcAft>
                <a:spcPts val="0"/>
              </a:spcAft>
              <a:buClr>
                <a:schemeClr val="dk1"/>
              </a:buClr>
              <a:buSzPts val="1800"/>
              <a:buChar char="–"/>
              <a:defRPr sz="1800">
                <a:latin typeface="Proxima Nova"/>
                <a:ea typeface="Proxima Nova"/>
                <a:cs typeface="Proxima Nova"/>
                <a:sym typeface="Proxima Nova"/>
              </a:defRPr>
            </a:lvl4pPr>
            <a:lvl5pPr indent="-342900" lvl="4" marL="2286000" algn="l">
              <a:spcBef>
                <a:spcPts val="360"/>
              </a:spcBef>
              <a:spcAft>
                <a:spcPts val="0"/>
              </a:spcAft>
              <a:buClr>
                <a:schemeClr val="dk1"/>
              </a:buClr>
              <a:buSzPts val="1800"/>
              <a:buChar char="»"/>
              <a:defRPr sz="1800">
                <a:latin typeface="Proxima Nova"/>
                <a:ea typeface="Proxima Nova"/>
                <a:cs typeface="Proxima Nova"/>
                <a:sym typeface="Proxima Nova"/>
              </a:defRPr>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1" name="Google Shape;31;p38"/>
          <p:cNvSpPr txBox="1"/>
          <p:nvPr>
            <p:ph idx="2" type="body"/>
          </p:nvPr>
        </p:nvSpPr>
        <p:spPr>
          <a:xfrm>
            <a:off x="6197600" y="1600201"/>
            <a:ext cx="53848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atin typeface="Proxima Nova"/>
                <a:ea typeface="Proxima Nova"/>
                <a:cs typeface="Proxima Nova"/>
                <a:sym typeface="Proxima Nova"/>
              </a:defRPr>
            </a:lvl1pPr>
            <a:lvl2pPr indent="-381000" lvl="1" marL="914400" algn="l">
              <a:spcBef>
                <a:spcPts val="480"/>
              </a:spcBef>
              <a:spcAft>
                <a:spcPts val="0"/>
              </a:spcAft>
              <a:buClr>
                <a:schemeClr val="dk1"/>
              </a:buClr>
              <a:buSzPts val="2400"/>
              <a:buChar char="–"/>
              <a:defRPr sz="2400">
                <a:latin typeface="Proxima Nova"/>
                <a:ea typeface="Proxima Nova"/>
                <a:cs typeface="Proxima Nova"/>
                <a:sym typeface="Proxima Nova"/>
              </a:defRPr>
            </a:lvl2pPr>
            <a:lvl3pPr indent="-355600" lvl="2" marL="1371600" algn="l">
              <a:spcBef>
                <a:spcPts val="400"/>
              </a:spcBef>
              <a:spcAft>
                <a:spcPts val="0"/>
              </a:spcAft>
              <a:buClr>
                <a:schemeClr val="dk1"/>
              </a:buClr>
              <a:buSzPts val="2000"/>
              <a:buChar char="•"/>
              <a:defRPr sz="2000">
                <a:latin typeface="Proxima Nova"/>
                <a:ea typeface="Proxima Nova"/>
                <a:cs typeface="Proxima Nova"/>
                <a:sym typeface="Proxima Nova"/>
              </a:defRPr>
            </a:lvl3pPr>
            <a:lvl4pPr indent="-342900" lvl="3" marL="1828800" algn="l">
              <a:spcBef>
                <a:spcPts val="360"/>
              </a:spcBef>
              <a:spcAft>
                <a:spcPts val="0"/>
              </a:spcAft>
              <a:buClr>
                <a:schemeClr val="dk1"/>
              </a:buClr>
              <a:buSzPts val="1800"/>
              <a:buChar char="–"/>
              <a:defRPr sz="1800">
                <a:latin typeface="Proxima Nova"/>
                <a:ea typeface="Proxima Nova"/>
                <a:cs typeface="Proxima Nova"/>
                <a:sym typeface="Proxima Nova"/>
              </a:defRPr>
            </a:lvl4pPr>
            <a:lvl5pPr indent="-342900" lvl="4" marL="2286000" algn="l">
              <a:spcBef>
                <a:spcPts val="360"/>
              </a:spcBef>
              <a:spcAft>
                <a:spcPts val="0"/>
              </a:spcAft>
              <a:buClr>
                <a:schemeClr val="dk1"/>
              </a:buClr>
              <a:buSzPts val="1800"/>
              <a:buChar char="»"/>
              <a:defRPr sz="1800">
                <a:latin typeface="Proxima Nova"/>
                <a:ea typeface="Proxima Nova"/>
                <a:cs typeface="Proxima Nova"/>
                <a:sym typeface="Proxima Nova"/>
              </a:defRPr>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2" name="Google Shape;32;p38"/>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3" name="Shape 33"/>
        <p:cNvGrpSpPr/>
        <p:nvPr/>
      </p:nvGrpSpPr>
      <p:grpSpPr>
        <a:xfrm>
          <a:off x="0" y="0"/>
          <a:ext cx="0" cy="0"/>
          <a:chOff x="0" y="0"/>
          <a:chExt cx="0" cy="0"/>
        </a:xfrm>
      </p:grpSpPr>
      <p:sp>
        <p:nvSpPr>
          <p:cNvPr id="34" name="Google Shape;34;p39"/>
          <p:cNvSpPr txBox="1"/>
          <p:nvPr>
            <p:ph type="title"/>
          </p:nvPr>
        </p:nvSpPr>
        <p:spPr>
          <a:xfrm>
            <a:off x="609600" y="659359"/>
            <a:ext cx="10972800" cy="769441"/>
          </a:xfrm>
          <a:prstGeom prst="rect">
            <a:avLst/>
          </a:prstGeom>
          <a:noFill/>
          <a:ln>
            <a:noFill/>
          </a:ln>
        </p:spPr>
        <p:txBody>
          <a:bodyPr anchorCtr="0" anchor="ctr" bIns="45700" lIns="91425" spcFirstLastPara="1" rIns="91425" wrap="square" tIns="45700">
            <a:spAutoFit/>
          </a:bodyPr>
          <a:lstStyle>
            <a:lvl1pPr lvl="0" algn="l">
              <a:spcBef>
                <a:spcPts val="0"/>
              </a:spcBef>
              <a:spcAft>
                <a:spcPts val="0"/>
              </a:spcAft>
              <a:buClr>
                <a:srgbClr val="EA5608"/>
              </a:buClr>
              <a:buSzPts val="4400"/>
              <a:buFont typeface="Stardos Stenci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39"/>
          <p:cNvSpPr txBox="1"/>
          <p:nvPr>
            <p:ph idx="1" type="body"/>
          </p:nvPr>
        </p:nvSpPr>
        <p:spPr>
          <a:xfrm>
            <a:off x="609600" y="1535113"/>
            <a:ext cx="5386917" cy="639762"/>
          </a:xfrm>
          <a:prstGeom prst="rect">
            <a:avLst/>
          </a:prstGeom>
          <a:noFill/>
          <a:ln>
            <a:noFill/>
          </a:ln>
        </p:spPr>
        <p:txBody>
          <a:bodyPr anchorCtr="0" anchor="ctr" bIns="45700" lIns="91425" spcFirstLastPara="1" rIns="91425" wrap="square" tIns="45700">
            <a:normAutofit/>
          </a:bodyPr>
          <a:lstStyle>
            <a:lvl1pPr indent="-228600" lvl="0" marL="457200" algn="l">
              <a:spcBef>
                <a:spcPts val="400"/>
              </a:spcBef>
              <a:spcAft>
                <a:spcPts val="0"/>
              </a:spcAft>
              <a:buClr>
                <a:srgbClr val="950027"/>
              </a:buClr>
              <a:buSzPts val="2000"/>
              <a:buNone/>
              <a:defRPr b="0" i="0" sz="2000">
                <a:solidFill>
                  <a:srgbClr val="950027"/>
                </a:solidFill>
                <a:latin typeface="Stardos Stencil"/>
                <a:ea typeface="Stardos Stencil"/>
                <a:cs typeface="Stardos Stencil"/>
                <a:sym typeface="Stardos Stencil"/>
              </a:defRPr>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36" name="Google Shape;36;p39"/>
          <p:cNvSpPr txBox="1"/>
          <p:nvPr>
            <p:ph idx="2" type="body"/>
          </p:nvPr>
        </p:nvSpPr>
        <p:spPr>
          <a:xfrm>
            <a:off x="609600" y="2174875"/>
            <a:ext cx="5386917"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atin typeface="Proxima Nova"/>
                <a:ea typeface="Proxima Nova"/>
                <a:cs typeface="Proxima Nova"/>
                <a:sym typeface="Proxima Nova"/>
              </a:defRPr>
            </a:lvl1pPr>
            <a:lvl2pPr indent="-355600" lvl="1" marL="914400" algn="l">
              <a:spcBef>
                <a:spcPts val="400"/>
              </a:spcBef>
              <a:spcAft>
                <a:spcPts val="0"/>
              </a:spcAft>
              <a:buClr>
                <a:schemeClr val="dk1"/>
              </a:buClr>
              <a:buSzPts val="2000"/>
              <a:buChar char="–"/>
              <a:defRPr sz="2000">
                <a:latin typeface="Proxima Nova"/>
                <a:ea typeface="Proxima Nova"/>
                <a:cs typeface="Proxima Nova"/>
                <a:sym typeface="Proxima Nova"/>
              </a:defRPr>
            </a:lvl2pPr>
            <a:lvl3pPr indent="-342900" lvl="2" marL="1371600" algn="l">
              <a:spcBef>
                <a:spcPts val="360"/>
              </a:spcBef>
              <a:spcAft>
                <a:spcPts val="0"/>
              </a:spcAft>
              <a:buClr>
                <a:schemeClr val="dk1"/>
              </a:buClr>
              <a:buSzPts val="1800"/>
              <a:buChar char="•"/>
              <a:defRPr sz="1800">
                <a:latin typeface="Proxima Nova"/>
                <a:ea typeface="Proxima Nova"/>
                <a:cs typeface="Proxima Nova"/>
                <a:sym typeface="Proxima Nova"/>
              </a:defRPr>
            </a:lvl3pPr>
            <a:lvl4pPr indent="-330200" lvl="3" marL="1828800" algn="l">
              <a:spcBef>
                <a:spcPts val="320"/>
              </a:spcBef>
              <a:spcAft>
                <a:spcPts val="0"/>
              </a:spcAft>
              <a:buClr>
                <a:schemeClr val="dk1"/>
              </a:buClr>
              <a:buSzPts val="1600"/>
              <a:buChar char="–"/>
              <a:defRPr sz="1600">
                <a:latin typeface="Proxima Nova"/>
                <a:ea typeface="Proxima Nova"/>
                <a:cs typeface="Proxima Nova"/>
                <a:sym typeface="Proxima Nova"/>
              </a:defRPr>
            </a:lvl4pPr>
            <a:lvl5pPr indent="-330200" lvl="4" marL="2286000" algn="l">
              <a:spcBef>
                <a:spcPts val="320"/>
              </a:spcBef>
              <a:spcAft>
                <a:spcPts val="0"/>
              </a:spcAft>
              <a:buClr>
                <a:schemeClr val="dk1"/>
              </a:buClr>
              <a:buSzPts val="1600"/>
              <a:buChar char="»"/>
              <a:defRPr sz="1600">
                <a:latin typeface="Proxima Nova"/>
                <a:ea typeface="Proxima Nova"/>
                <a:cs typeface="Proxima Nova"/>
                <a:sym typeface="Proxima Nova"/>
              </a:defRPr>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37" name="Google Shape;37;p39"/>
          <p:cNvSpPr txBox="1"/>
          <p:nvPr>
            <p:ph idx="3" type="body"/>
          </p:nvPr>
        </p:nvSpPr>
        <p:spPr>
          <a:xfrm>
            <a:off x="6193368" y="1535113"/>
            <a:ext cx="5389033" cy="639762"/>
          </a:xfrm>
          <a:prstGeom prst="rect">
            <a:avLst/>
          </a:prstGeom>
          <a:noFill/>
          <a:ln>
            <a:noFill/>
          </a:ln>
        </p:spPr>
        <p:txBody>
          <a:bodyPr anchorCtr="0" anchor="ctr" bIns="45700" lIns="91425" spcFirstLastPara="1" rIns="91425" wrap="square" tIns="45700">
            <a:normAutofit/>
          </a:bodyPr>
          <a:lstStyle>
            <a:lvl1pPr indent="-228600" lvl="0" marL="457200" algn="l">
              <a:spcBef>
                <a:spcPts val="400"/>
              </a:spcBef>
              <a:spcAft>
                <a:spcPts val="0"/>
              </a:spcAft>
              <a:buClr>
                <a:srgbClr val="950027"/>
              </a:buClr>
              <a:buSzPts val="2000"/>
              <a:buNone/>
              <a:defRPr b="0" i="0" sz="2000">
                <a:solidFill>
                  <a:srgbClr val="950027"/>
                </a:solidFill>
                <a:latin typeface="Stardos Stencil"/>
                <a:ea typeface="Stardos Stencil"/>
                <a:cs typeface="Stardos Stencil"/>
                <a:sym typeface="Stardos Stencil"/>
              </a:defRPr>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38" name="Google Shape;38;p39"/>
          <p:cNvSpPr txBox="1"/>
          <p:nvPr>
            <p:ph idx="4" type="body"/>
          </p:nvPr>
        </p:nvSpPr>
        <p:spPr>
          <a:xfrm>
            <a:off x="6193368" y="2174875"/>
            <a:ext cx="5389033"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b="0" i="0" sz="2400">
                <a:latin typeface="Proxima Nova"/>
                <a:ea typeface="Proxima Nova"/>
                <a:cs typeface="Proxima Nova"/>
                <a:sym typeface="Proxima Nova"/>
              </a:defRPr>
            </a:lvl1pPr>
            <a:lvl2pPr indent="-355600" lvl="1" marL="914400" algn="l">
              <a:spcBef>
                <a:spcPts val="400"/>
              </a:spcBef>
              <a:spcAft>
                <a:spcPts val="0"/>
              </a:spcAft>
              <a:buClr>
                <a:schemeClr val="dk1"/>
              </a:buClr>
              <a:buSzPts val="2000"/>
              <a:buChar char="–"/>
              <a:defRPr b="0" i="0" sz="2000">
                <a:latin typeface="Proxima Nova"/>
                <a:ea typeface="Proxima Nova"/>
                <a:cs typeface="Proxima Nova"/>
                <a:sym typeface="Proxima Nova"/>
              </a:defRPr>
            </a:lvl2pPr>
            <a:lvl3pPr indent="-342900" lvl="2" marL="1371600" algn="l">
              <a:spcBef>
                <a:spcPts val="360"/>
              </a:spcBef>
              <a:spcAft>
                <a:spcPts val="0"/>
              </a:spcAft>
              <a:buClr>
                <a:schemeClr val="dk1"/>
              </a:buClr>
              <a:buSzPts val="1800"/>
              <a:buChar char="•"/>
              <a:defRPr b="0" i="0" sz="1800">
                <a:latin typeface="Proxima Nova"/>
                <a:ea typeface="Proxima Nova"/>
                <a:cs typeface="Proxima Nova"/>
                <a:sym typeface="Proxima Nova"/>
              </a:defRPr>
            </a:lvl3pPr>
            <a:lvl4pPr indent="-330200" lvl="3" marL="1828800" algn="l">
              <a:spcBef>
                <a:spcPts val="320"/>
              </a:spcBef>
              <a:spcAft>
                <a:spcPts val="0"/>
              </a:spcAft>
              <a:buClr>
                <a:schemeClr val="dk1"/>
              </a:buClr>
              <a:buSzPts val="1600"/>
              <a:buChar char="–"/>
              <a:defRPr b="0" i="0" sz="1600">
                <a:latin typeface="Proxima Nova"/>
                <a:ea typeface="Proxima Nova"/>
                <a:cs typeface="Proxima Nova"/>
                <a:sym typeface="Proxima Nova"/>
              </a:defRPr>
            </a:lvl4pPr>
            <a:lvl5pPr indent="-330200" lvl="4" marL="2286000" algn="l">
              <a:spcBef>
                <a:spcPts val="320"/>
              </a:spcBef>
              <a:spcAft>
                <a:spcPts val="0"/>
              </a:spcAft>
              <a:buClr>
                <a:schemeClr val="dk1"/>
              </a:buClr>
              <a:buSzPts val="1600"/>
              <a:buChar char="»"/>
              <a:defRPr b="0" i="0" sz="1600">
                <a:latin typeface="Proxima Nova"/>
                <a:ea typeface="Proxima Nova"/>
                <a:cs typeface="Proxima Nova"/>
                <a:sym typeface="Proxima Nova"/>
              </a:defRPr>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39" name="Google Shape;39;p39"/>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0" name="Shape 40"/>
        <p:cNvGrpSpPr/>
        <p:nvPr/>
      </p:nvGrpSpPr>
      <p:grpSpPr>
        <a:xfrm>
          <a:off x="0" y="0"/>
          <a:ext cx="0" cy="0"/>
          <a:chOff x="0" y="0"/>
          <a:chExt cx="0" cy="0"/>
        </a:xfrm>
      </p:grpSpPr>
      <p:sp>
        <p:nvSpPr>
          <p:cNvPr id="41" name="Google Shape;41;p40"/>
          <p:cNvSpPr txBox="1"/>
          <p:nvPr>
            <p:ph type="title"/>
          </p:nvPr>
        </p:nvSpPr>
        <p:spPr>
          <a:xfrm>
            <a:off x="609600" y="659359"/>
            <a:ext cx="10972800" cy="769441"/>
          </a:xfrm>
          <a:prstGeom prst="rect">
            <a:avLst/>
          </a:prstGeom>
          <a:noFill/>
          <a:ln>
            <a:noFill/>
          </a:ln>
        </p:spPr>
        <p:txBody>
          <a:bodyPr anchorCtr="0" anchor="ctr" bIns="45700" lIns="91425" spcFirstLastPara="1" rIns="91425" wrap="square" tIns="45700">
            <a:spAutoFit/>
          </a:bodyPr>
          <a:lstStyle>
            <a:lvl1pPr lvl="0" algn="l">
              <a:spcBef>
                <a:spcPts val="0"/>
              </a:spcBef>
              <a:spcAft>
                <a:spcPts val="0"/>
              </a:spcAft>
              <a:buClr>
                <a:srgbClr val="EA5608"/>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40"/>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3" name="Shape 43"/>
        <p:cNvGrpSpPr/>
        <p:nvPr/>
      </p:nvGrpSpPr>
      <p:grpSpPr>
        <a:xfrm>
          <a:off x="0" y="0"/>
          <a:ext cx="0" cy="0"/>
          <a:chOff x="0" y="0"/>
          <a:chExt cx="0" cy="0"/>
        </a:xfrm>
      </p:grpSpPr>
      <p:sp>
        <p:nvSpPr>
          <p:cNvPr id="44" name="Google Shape;44;p41"/>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45" name="Shape 45"/>
        <p:cNvGrpSpPr/>
        <p:nvPr/>
      </p:nvGrpSpPr>
      <p:grpSpPr>
        <a:xfrm>
          <a:off x="0" y="0"/>
          <a:ext cx="0" cy="0"/>
          <a:chOff x="0" y="0"/>
          <a:chExt cx="0" cy="0"/>
        </a:xfrm>
      </p:grpSpPr>
      <p:sp>
        <p:nvSpPr>
          <p:cNvPr id="46" name="Google Shape;46;p42"/>
          <p:cNvSpPr txBox="1"/>
          <p:nvPr>
            <p:ph type="title"/>
          </p:nvPr>
        </p:nvSpPr>
        <p:spPr>
          <a:xfrm>
            <a:off x="609601" y="273050"/>
            <a:ext cx="4011084" cy="400110"/>
          </a:xfrm>
          <a:prstGeom prst="rect">
            <a:avLst/>
          </a:prstGeom>
          <a:noFill/>
          <a:ln>
            <a:noFill/>
          </a:ln>
        </p:spPr>
        <p:txBody>
          <a:bodyPr anchorCtr="0" anchor="b" bIns="45700" lIns="91425" spcFirstLastPara="1" rIns="91425" wrap="square" tIns="45700">
            <a:spAutoFit/>
          </a:bodyPr>
          <a:lstStyle>
            <a:lvl1pPr lvl="0" algn="l">
              <a:spcBef>
                <a:spcPts val="0"/>
              </a:spcBef>
              <a:spcAft>
                <a:spcPts val="0"/>
              </a:spcAft>
              <a:buClr>
                <a:srgbClr val="EA5608"/>
              </a:buClr>
              <a:buSzPts val="2000"/>
              <a:buFont typeface="Stardos Stencil"/>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42"/>
          <p:cNvSpPr txBox="1"/>
          <p:nvPr>
            <p:ph idx="1" type="body"/>
          </p:nvPr>
        </p:nvSpPr>
        <p:spPr>
          <a:xfrm>
            <a:off x="4766733" y="273051"/>
            <a:ext cx="6815667"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atin typeface="Proxima Nova"/>
                <a:ea typeface="Proxima Nova"/>
                <a:cs typeface="Proxima Nova"/>
                <a:sym typeface="Proxima Nova"/>
              </a:defRPr>
            </a:lvl1pPr>
            <a:lvl2pPr indent="-406400" lvl="1" marL="914400" algn="l">
              <a:spcBef>
                <a:spcPts val="560"/>
              </a:spcBef>
              <a:spcAft>
                <a:spcPts val="0"/>
              </a:spcAft>
              <a:buClr>
                <a:schemeClr val="dk1"/>
              </a:buClr>
              <a:buSzPts val="2800"/>
              <a:buChar char="–"/>
              <a:defRPr sz="2800">
                <a:latin typeface="Proxima Nova"/>
                <a:ea typeface="Proxima Nova"/>
                <a:cs typeface="Proxima Nova"/>
                <a:sym typeface="Proxima Nova"/>
              </a:defRPr>
            </a:lvl2pPr>
            <a:lvl3pPr indent="-381000" lvl="2" marL="1371600" algn="l">
              <a:spcBef>
                <a:spcPts val="480"/>
              </a:spcBef>
              <a:spcAft>
                <a:spcPts val="0"/>
              </a:spcAft>
              <a:buClr>
                <a:schemeClr val="dk1"/>
              </a:buClr>
              <a:buSzPts val="2400"/>
              <a:buChar char="•"/>
              <a:defRPr sz="2400">
                <a:latin typeface="Proxima Nova"/>
                <a:ea typeface="Proxima Nova"/>
                <a:cs typeface="Proxima Nova"/>
                <a:sym typeface="Proxima Nova"/>
              </a:defRPr>
            </a:lvl3pPr>
            <a:lvl4pPr indent="-355600" lvl="3" marL="1828800" algn="l">
              <a:spcBef>
                <a:spcPts val="400"/>
              </a:spcBef>
              <a:spcAft>
                <a:spcPts val="0"/>
              </a:spcAft>
              <a:buClr>
                <a:schemeClr val="dk1"/>
              </a:buClr>
              <a:buSzPts val="2000"/>
              <a:buChar char="–"/>
              <a:defRPr sz="2000">
                <a:latin typeface="Proxima Nova"/>
                <a:ea typeface="Proxima Nova"/>
                <a:cs typeface="Proxima Nova"/>
                <a:sym typeface="Proxima Nova"/>
              </a:defRPr>
            </a:lvl4pPr>
            <a:lvl5pPr indent="-355600" lvl="4" marL="2286000" algn="l">
              <a:spcBef>
                <a:spcPts val="400"/>
              </a:spcBef>
              <a:spcAft>
                <a:spcPts val="0"/>
              </a:spcAft>
              <a:buClr>
                <a:schemeClr val="dk1"/>
              </a:buClr>
              <a:buSzPts val="2000"/>
              <a:buChar char="»"/>
              <a:defRPr sz="2000">
                <a:latin typeface="Proxima Nova"/>
                <a:ea typeface="Proxima Nova"/>
                <a:cs typeface="Proxima Nova"/>
                <a:sym typeface="Proxima Nova"/>
              </a:defRPr>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48" name="Google Shape;48;p42"/>
          <p:cNvSpPr txBox="1"/>
          <p:nvPr>
            <p:ph idx="2" type="body"/>
          </p:nvPr>
        </p:nvSpPr>
        <p:spPr>
          <a:xfrm>
            <a:off x="609601" y="838201"/>
            <a:ext cx="4011084" cy="52879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atin typeface="Proxima Nova"/>
                <a:ea typeface="Proxima Nova"/>
                <a:cs typeface="Proxima Nova"/>
                <a:sym typeface="Proxima Nova"/>
              </a:defRPr>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49" name="Google Shape;49;p42"/>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50" name="Shape 50"/>
        <p:cNvGrpSpPr/>
        <p:nvPr/>
      </p:nvGrpSpPr>
      <p:grpSpPr>
        <a:xfrm>
          <a:off x="0" y="0"/>
          <a:ext cx="0" cy="0"/>
          <a:chOff x="0" y="0"/>
          <a:chExt cx="0" cy="0"/>
        </a:xfrm>
      </p:grpSpPr>
      <p:sp>
        <p:nvSpPr>
          <p:cNvPr id="51" name="Google Shape;51;p43"/>
          <p:cNvSpPr txBox="1"/>
          <p:nvPr>
            <p:ph type="title"/>
          </p:nvPr>
        </p:nvSpPr>
        <p:spPr>
          <a:xfrm>
            <a:off x="2387600" y="4851400"/>
            <a:ext cx="7315200" cy="400110"/>
          </a:xfrm>
          <a:prstGeom prst="rect">
            <a:avLst/>
          </a:prstGeom>
          <a:noFill/>
          <a:ln>
            <a:noFill/>
          </a:ln>
        </p:spPr>
        <p:txBody>
          <a:bodyPr anchorCtr="0" anchor="ctr" bIns="45700" lIns="91425" spcFirstLastPara="1" rIns="91425" wrap="square" tIns="45700">
            <a:spAutoFit/>
          </a:bodyPr>
          <a:lstStyle>
            <a:lvl1pPr lvl="0" algn="l">
              <a:spcBef>
                <a:spcPts val="0"/>
              </a:spcBef>
              <a:spcAft>
                <a:spcPts val="0"/>
              </a:spcAft>
              <a:buClr>
                <a:srgbClr val="EA5608"/>
              </a:buClr>
              <a:buSzPts val="2000"/>
              <a:buFont typeface="Stardos Stencil"/>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 name="Google Shape;52;p43"/>
          <p:cNvSpPr/>
          <p:nvPr>
            <p:ph idx="2" type="pic"/>
          </p:nvPr>
        </p:nvSpPr>
        <p:spPr>
          <a:xfrm>
            <a:off x="2389717" y="612775"/>
            <a:ext cx="7315200" cy="4114800"/>
          </a:xfrm>
          <a:prstGeom prst="rect">
            <a:avLst/>
          </a:prstGeom>
          <a:noFill/>
          <a:ln>
            <a:noFill/>
          </a:ln>
        </p:spPr>
      </p:sp>
      <p:sp>
        <p:nvSpPr>
          <p:cNvPr id="53" name="Google Shape;53;p43"/>
          <p:cNvSpPr txBox="1"/>
          <p:nvPr>
            <p:ph idx="1" type="body"/>
          </p:nvPr>
        </p:nvSpPr>
        <p:spPr>
          <a:xfrm>
            <a:off x="2389717" y="5367338"/>
            <a:ext cx="73152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atin typeface="Proxima Nova"/>
                <a:ea typeface="Proxima Nova"/>
                <a:cs typeface="Proxima Nova"/>
                <a:sym typeface="Proxima Nova"/>
              </a:defRPr>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4" name="Google Shape;54;p43"/>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5" Type="http://schemas.openxmlformats.org/officeDocument/2006/relationships/theme" Target="../theme/theme3.xml"/><Relationship Id="rId14" Type="http://schemas.openxmlformats.org/officeDocument/2006/relationships/slideLayout" Target="../slideLayouts/slideLayout1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1.xml"/><Relationship Id="rId10" Type="http://schemas.openxmlformats.org/officeDocument/2006/relationships/slideLayout" Target="../slideLayouts/slideLayout20.xml"/><Relationship Id="rId13" Type="http://schemas.openxmlformats.org/officeDocument/2006/relationships/theme" Target="../theme/theme1.xml"/><Relationship Id="rId12" Type="http://schemas.openxmlformats.org/officeDocument/2006/relationships/slideLayout" Target="../slideLayouts/slideLayout22.xml"/><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slideLayout" Target="../slideLayouts/slideLayout13.xml"/><Relationship Id="rId4" Type="http://schemas.openxmlformats.org/officeDocument/2006/relationships/slideLayout" Target="../slideLayouts/slideLayout14.xml"/><Relationship Id="rId9" Type="http://schemas.openxmlformats.org/officeDocument/2006/relationships/slideLayout" Target="../slideLayouts/slideLayout19.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0" Type="http://schemas.openxmlformats.org/officeDocument/2006/relationships/slideLayout" Target="../slideLayouts/slideLayout32.xml"/><Relationship Id="rId12" Type="http://schemas.openxmlformats.org/officeDocument/2006/relationships/theme" Target="../theme/theme2.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9" Type="http://schemas.openxmlformats.org/officeDocument/2006/relationships/slideLayout" Target="../slideLayouts/slideLayout31.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7"/>
          <p:cNvSpPr txBox="1"/>
          <p:nvPr>
            <p:ph type="title"/>
          </p:nvPr>
        </p:nvSpPr>
        <p:spPr>
          <a:xfrm>
            <a:off x="609600" y="659359"/>
            <a:ext cx="10972800" cy="769441"/>
          </a:xfrm>
          <a:prstGeom prst="rect">
            <a:avLst/>
          </a:prstGeom>
          <a:noFill/>
          <a:ln>
            <a:noFill/>
          </a:ln>
        </p:spPr>
        <p:txBody>
          <a:bodyPr anchorCtr="0" anchor="ctr" bIns="45700" lIns="91425" spcFirstLastPara="1" rIns="91425" wrap="square" tIns="45700">
            <a:spAutoFit/>
          </a:bodyPr>
          <a:lstStyle>
            <a:lvl1pPr lvl="0" marR="0" rtl="0" algn="l">
              <a:spcBef>
                <a:spcPts val="0"/>
              </a:spcBef>
              <a:spcAft>
                <a:spcPts val="0"/>
              </a:spcAft>
              <a:buClr>
                <a:srgbClr val="EA5608"/>
              </a:buClr>
              <a:buSzPts val="4400"/>
              <a:buFont typeface="Stardos Stencil"/>
              <a:buNone/>
              <a:defRPr b="0" i="0" sz="4400" u="none" cap="none" strike="noStrike">
                <a:solidFill>
                  <a:srgbClr val="EA5608"/>
                </a:solidFill>
                <a:latin typeface="Stardos Stencil"/>
                <a:ea typeface="Stardos Stencil"/>
                <a:cs typeface="Stardos Stencil"/>
                <a:sym typeface="Stardos Stenci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7"/>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Proxima Nova"/>
                <a:ea typeface="Proxima Nova"/>
                <a:cs typeface="Proxima Nova"/>
                <a:sym typeface="Proxima Nova"/>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Proxima Nova"/>
                <a:ea typeface="Proxima Nova"/>
                <a:cs typeface="Proxima Nova"/>
                <a:sym typeface="Proxima Nova"/>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Proxima Nova"/>
                <a:ea typeface="Proxima Nova"/>
                <a:cs typeface="Proxima Nova"/>
                <a:sym typeface="Proxima Nova"/>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Proxima Nova"/>
                <a:ea typeface="Proxima Nova"/>
                <a:cs typeface="Proxima Nova"/>
                <a:sym typeface="Proxima Nova"/>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Proxima Nova"/>
                <a:ea typeface="Proxima Nova"/>
                <a:cs typeface="Proxima Nova"/>
                <a:sym typeface="Proxima Nova"/>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27"/>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400" u="none" cap="none" strike="noStrike">
                <a:solidFill>
                  <a:schemeClr val="dk1"/>
                </a:solidFill>
                <a:latin typeface="Stardos Stencil"/>
                <a:ea typeface="Stardos Stencil"/>
                <a:cs typeface="Stardos Stencil"/>
                <a:sym typeface="Stardos Stencil"/>
              </a:defRPr>
            </a:lvl1pPr>
            <a:lvl2pPr indent="0" lvl="1" marL="0" marR="0" rtl="0" algn="r">
              <a:spcBef>
                <a:spcPts val="0"/>
              </a:spcBef>
              <a:buNone/>
              <a:defRPr b="0" i="0" sz="1400" u="none" cap="none" strike="noStrike">
                <a:solidFill>
                  <a:schemeClr val="dk1"/>
                </a:solidFill>
                <a:latin typeface="Stardos Stencil"/>
                <a:ea typeface="Stardos Stencil"/>
                <a:cs typeface="Stardos Stencil"/>
                <a:sym typeface="Stardos Stencil"/>
              </a:defRPr>
            </a:lvl2pPr>
            <a:lvl3pPr indent="0" lvl="2" marL="0" marR="0" rtl="0" algn="r">
              <a:spcBef>
                <a:spcPts val="0"/>
              </a:spcBef>
              <a:buNone/>
              <a:defRPr b="0" i="0" sz="1400" u="none" cap="none" strike="noStrike">
                <a:solidFill>
                  <a:schemeClr val="dk1"/>
                </a:solidFill>
                <a:latin typeface="Stardos Stencil"/>
                <a:ea typeface="Stardos Stencil"/>
                <a:cs typeface="Stardos Stencil"/>
                <a:sym typeface="Stardos Stencil"/>
              </a:defRPr>
            </a:lvl3pPr>
            <a:lvl4pPr indent="0" lvl="3" marL="0" marR="0" rtl="0" algn="r">
              <a:spcBef>
                <a:spcPts val="0"/>
              </a:spcBef>
              <a:buNone/>
              <a:defRPr b="0" i="0" sz="1400" u="none" cap="none" strike="noStrike">
                <a:solidFill>
                  <a:schemeClr val="dk1"/>
                </a:solidFill>
                <a:latin typeface="Stardos Stencil"/>
                <a:ea typeface="Stardos Stencil"/>
                <a:cs typeface="Stardos Stencil"/>
                <a:sym typeface="Stardos Stencil"/>
              </a:defRPr>
            </a:lvl4pPr>
            <a:lvl5pPr indent="0" lvl="4" marL="0" marR="0" rtl="0" algn="r">
              <a:spcBef>
                <a:spcPts val="0"/>
              </a:spcBef>
              <a:buNone/>
              <a:defRPr b="0" i="0" sz="1400" u="none" cap="none" strike="noStrike">
                <a:solidFill>
                  <a:schemeClr val="dk1"/>
                </a:solidFill>
                <a:latin typeface="Stardos Stencil"/>
                <a:ea typeface="Stardos Stencil"/>
                <a:cs typeface="Stardos Stencil"/>
                <a:sym typeface="Stardos Stencil"/>
              </a:defRPr>
            </a:lvl5pPr>
            <a:lvl6pPr indent="0" lvl="5" marL="0" marR="0" rtl="0" algn="r">
              <a:spcBef>
                <a:spcPts val="0"/>
              </a:spcBef>
              <a:buNone/>
              <a:defRPr b="0" i="0" sz="1400" u="none" cap="none" strike="noStrike">
                <a:solidFill>
                  <a:schemeClr val="dk1"/>
                </a:solidFill>
                <a:latin typeface="Stardos Stencil"/>
                <a:ea typeface="Stardos Stencil"/>
                <a:cs typeface="Stardos Stencil"/>
                <a:sym typeface="Stardos Stencil"/>
              </a:defRPr>
            </a:lvl6pPr>
            <a:lvl7pPr indent="0" lvl="6" marL="0" marR="0" rtl="0" algn="r">
              <a:spcBef>
                <a:spcPts val="0"/>
              </a:spcBef>
              <a:buNone/>
              <a:defRPr b="0" i="0" sz="1400" u="none" cap="none" strike="noStrike">
                <a:solidFill>
                  <a:schemeClr val="dk1"/>
                </a:solidFill>
                <a:latin typeface="Stardos Stencil"/>
                <a:ea typeface="Stardos Stencil"/>
                <a:cs typeface="Stardos Stencil"/>
                <a:sym typeface="Stardos Stencil"/>
              </a:defRPr>
            </a:lvl7pPr>
            <a:lvl8pPr indent="0" lvl="7" marL="0" marR="0" rtl="0" algn="r">
              <a:spcBef>
                <a:spcPts val="0"/>
              </a:spcBef>
              <a:buNone/>
              <a:defRPr b="0" i="0" sz="1400" u="none" cap="none" strike="noStrike">
                <a:solidFill>
                  <a:schemeClr val="dk1"/>
                </a:solidFill>
                <a:latin typeface="Stardos Stencil"/>
                <a:ea typeface="Stardos Stencil"/>
                <a:cs typeface="Stardos Stencil"/>
                <a:sym typeface="Stardos Stencil"/>
              </a:defRPr>
            </a:lvl8pPr>
            <a:lvl9pPr indent="0" lvl="8" marL="0" marR="0" rtl="0" algn="r">
              <a:spcBef>
                <a:spcPts val="0"/>
              </a:spcBef>
              <a:buNone/>
              <a:defRPr b="0" i="0" sz="1400" u="none" cap="none" strike="noStrike">
                <a:solidFill>
                  <a:schemeClr val="dk1"/>
                </a:solidFill>
                <a:latin typeface="Stardos Stencil"/>
                <a:ea typeface="Stardos Stencil"/>
                <a:cs typeface="Stardos Stencil"/>
                <a:sym typeface="Stardos Stencil"/>
              </a:defRPr>
            </a:lvl9pPr>
          </a:lstStyle>
          <a:p>
            <a:pPr indent="0" lvl="0" marL="0" rtl="0" algn="r">
              <a:spcBef>
                <a:spcPts val="0"/>
              </a:spcBef>
              <a:spcAft>
                <a:spcPts val="0"/>
              </a:spcAft>
              <a:buNone/>
            </a:pPr>
            <a:fld id="{00000000-1234-1234-1234-123412341234}" type="slidenum">
              <a:rPr lang="fr-FR"/>
              <a:t>‹#›</a:t>
            </a:fld>
            <a:endParaRPr/>
          </a:p>
        </p:txBody>
      </p:sp>
      <p:pic>
        <p:nvPicPr>
          <p:cNvPr id="13" name="Google Shape;13;p27"/>
          <p:cNvPicPr preferRelativeResize="0"/>
          <p:nvPr/>
        </p:nvPicPr>
        <p:blipFill rotWithShape="1">
          <a:blip r:embed="rId1">
            <a:alphaModFix/>
          </a:blip>
          <a:srcRect b="0" l="0" r="0" t="0"/>
          <a:stretch/>
        </p:blipFill>
        <p:spPr>
          <a:xfrm>
            <a:off x="10301816" y="-2937"/>
            <a:ext cx="1890184" cy="1417638"/>
          </a:xfrm>
          <a:prstGeom prst="rect">
            <a:avLst/>
          </a:prstGeom>
          <a:noFill/>
          <a:ln>
            <a:noFill/>
          </a:ln>
        </p:spPr>
      </p:pic>
      <p:pic>
        <p:nvPicPr>
          <p:cNvPr id="14" name="Google Shape;14;p27"/>
          <p:cNvPicPr preferRelativeResize="0"/>
          <p:nvPr/>
        </p:nvPicPr>
        <p:blipFill rotWithShape="1">
          <a:blip r:embed="rId2">
            <a:alphaModFix/>
          </a:blip>
          <a:srcRect b="0" l="0" r="0" t="0"/>
          <a:stretch/>
        </p:blipFill>
        <p:spPr>
          <a:xfrm>
            <a:off x="609652" y="6276975"/>
            <a:ext cx="507896" cy="4445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6" name="Shape 66"/>
        <p:cNvGrpSpPr/>
        <p:nvPr/>
      </p:nvGrpSpPr>
      <p:grpSpPr>
        <a:xfrm>
          <a:off x="0" y="0"/>
          <a:ext cx="0" cy="0"/>
          <a:chOff x="0" y="0"/>
          <a:chExt cx="0" cy="0"/>
        </a:xfrm>
      </p:grpSpPr>
      <p:sp>
        <p:nvSpPr>
          <p:cNvPr id="67" name="Google Shape;67;p29"/>
          <p:cNvSpPr txBox="1"/>
          <p:nvPr>
            <p:ph type="title"/>
          </p:nvPr>
        </p:nvSpPr>
        <p:spPr>
          <a:xfrm>
            <a:off x="609600" y="659359"/>
            <a:ext cx="10972800" cy="769441"/>
          </a:xfrm>
          <a:prstGeom prst="rect">
            <a:avLst/>
          </a:prstGeom>
          <a:noFill/>
          <a:ln>
            <a:noFill/>
          </a:ln>
        </p:spPr>
        <p:txBody>
          <a:bodyPr anchorCtr="0" anchor="ctr" bIns="45700" lIns="91425" spcFirstLastPara="1" rIns="91425" wrap="square" tIns="45700">
            <a:spAutoFit/>
          </a:bodyPr>
          <a:lstStyle>
            <a:lvl1pPr lvl="0" marR="0" rtl="0" algn="l">
              <a:spcBef>
                <a:spcPts val="0"/>
              </a:spcBef>
              <a:spcAft>
                <a:spcPts val="0"/>
              </a:spcAft>
              <a:buClr>
                <a:srgbClr val="EA5608"/>
              </a:buClr>
              <a:buSzPts val="4400"/>
              <a:buFont typeface="Stardos Stencil"/>
              <a:buNone/>
              <a:defRPr b="0" i="0" sz="4400" u="none" cap="none" strike="noStrike">
                <a:solidFill>
                  <a:srgbClr val="EA5608"/>
                </a:solidFill>
                <a:latin typeface="Stardos Stencil"/>
                <a:ea typeface="Stardos Stencil"/>
                <a:cs typeface="Stardos Stencil"/>
                <a:sym typeface="Stardos Stenci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8" name="Google Shape;68;p29"/>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Proxima Nova"/>
                <a:ea typeface="Proxima Nova"/>
                <a:cs typeface="Proxima Nova"/>
                <a:sym typeface="Proxima Nova"/>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Proxima Nova"/>
                <a:ea typeface="Proxima Nova"/>
                <a:cs typeface="Proxima Nova"/>
                <a:sym typeface="Proxima Nova"/>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Proxima Nova"/>
                <a:ea typeface="Proxima Nova"/>
                <a:cs typeface="Proxima Nova"/>
                <a:sym typeface="Proxima Nova"/>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Proxima Nova"/>
                <a:ea typeface="Proxima Nova"/>
                <a:cs typeface="Proxima Nova"/>
                <a:sym typeface="Proxima Nova"/>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Proxima Nova"/>
                <a:ea typeface="Proxima Nova"/>
                <a:cs typeface="Proxima Nova"/>
                <a:sym typeface="Proxima Nova"/>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9" name="Google Shape;69;p29"/>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400">
                <a:solidFill>
                  <a:schemeClr val="dk1"/>
                </a:solidFill>
                <a:latin typeface="Stardos Stencil"/>
                <a:ea typeface="Stardos Stencil"/>
                <a:cs typeface="Stardos Stencil"/>
                <a:sym typeface="Stardos Stencil"/>
              </a:defRPr>
            </a:lvl1pPr>
            <a:lvl2pPr indent="0" lvl="1" marL="0" marR="0" rtl="0" algn="r">
              <a:spcBef>
                <a:spcPts val="0"/>
              </a:spcBef>
              <a:buNone/>
              <a:defRPr b="0" i="0" sz="1400">
                <a:solidFill>
                  <a:schemeClr val="dk1"/>
                </a:solidFill>
                <a:latin typeface="Stardos Stencil"/>
                <a:ea typeface="Stardos Stencil"/>
                <a:cs typeface="Stardos Stencil"/>
                <a:sym typeface="Stardos Stencil"/>
              </a:defRPr>
            </a:lvl2pPr>
            <a:lvl3pPr indent="0" lvl="2" marL="0" marR="0" rtl="0" algn="r">
              <a:spcBef>
                <a:spcPts val="0"/>
              </a:spcBef>
              <a:buNone/>
              <a:defRPr b="0" i="0" sz="1400">
                <a:solidFill>
                  <a:schemeClr val="dk1"/>
                </a:solidFill>
                <a:latin typeface="Stardos Stencil"/>
                <a:ea typeface="Stardos Stencil"/>
                <a:cs typeface="Stardos Stencil"/>
                <a:sym typeface="Stardos Stencil"/>
              </a:defRPr>
            </a:lvl3pPr>
            <a:lvl4pPr indent="0" lvl="3" marL="0" marR="0" rtl="0" algn="r">
              <a:spcBef>
                <a:spcPts val="0"/>
              </a:spcBef>
              <a:buNone/>
              <a:defRPr b="0" i="0" sz="1400">
                <a:solidFill>
                  <a:schemeClr val="dk1"/>
                </a:solidFill>
                <a:latin typeface="Stardos Stencil"/>
                <a:ea typeface="Stardos Stencil"/>
                <a:cs typeface="Stardos Stencil"/>
                <a:sym typeface="Stardos Stencil"/>
              </a:defRPr>
            </a:lvl4pPr>
            <a:lvl5pPr indent="0" lvl="4" marL="0" marR="0" rtl="0" algn="r">
              <a:spcBef>
                <a:spcPts val="0"/>
              </a:spcBef>
              <a:buNone/>
              <a:defRPr b="0" i="0" sz="1400">
                <a:solidFill>
                  <a:schemeClr val="dk1"/>
                </a:solidFill>
                <a:latin typeface="Stardos Stencil"/>
                <a:ea typeface="Stardos Stencil"/>
                <a:cs typeface="Stardos Stencil"/>
                <a:sym typeface="Stardos Stencil"/>
              </a:defRPr>
            </a:lvl5pPr>
            <a:lvl6pPr indent="0" lvl="5" marL="0" marR="0" rtl="0" algn="r">
              <a:spcBef>
                <a:spcPts val="0"/>
              </a:spcBef>
              <a:buNone/>
              <a:defRPr b="0" i="0" sz="1400">
                <a:solidFill>
                  <a:schemeClr val="dk1"/>
                </a:solidFill>
                <a:latin typeface="Stardos Stencil"/>
                <a:ea typeface="Stardos Stencil"/>
                <a:cs typeface="Stardos Stencil"/>
                <a:sym typeface="Stardos Stencil"/>
              </a:defRPr>
            </a:lvl6pPr>
            <a:lvl7pPr indent="0" lvl="6" marL="0" marR="0" rtl="0" algn="r">
              <a:spcBef>
                <a:spcPts val="0"/>
              </a:spcBef>
              <a:buNone/>
              <a:defRPr b="0" i="0" sz="1400">
                <a:solidFill>
                  <a:schemeClr val="dk1"/>
                </a:solidFill>
                <a:latin typeface="Stardos Stencil"/>
                <a:ea typeface="Stardos Stencil"/>
                <a:cs typeface="Stardos Stencil"/>
                <a:sym typeface="Stardos Stencil"/>
              </a:defRPr>
            </a:lvl7pPr>
            <a:lvl8pPr indent="0" lvl="7" marL="0" marR="0" rtl="0" algn="r">
              <a:spcBef>
                <a:spcPts val="0"/>
              </a:spcBef>
              <a:buNone/>
              <a:defRPr b="0" i="0" sz="1400">
                <a:solidFill>
                  <a:schemeClr val="dk1"/>
                </a:solidFill>
                <a:latin typeface="Stardos Stencil"/>
                <a:ea typeface="Stardos Stencil"/>
                <a:cs typeface="Stardos Stencil"/>
                <a:sym typeface="Stardos Stencil"/>
              </a:defRPr>
            </a:lvl8pPr>
            <a:lvl9pPr indent="0" lvl="8" marL="0" marR="0" rtl="0" algn="r">
              <a:spcBef>
                <a:spcPts val="0"/>
              </a:spcBef>
              <a:buNone/>
              <a:defRPr b="0" i="0" sz="1400">
                <a:solidFill>
                  <a:schemeClr val="dk1"/>
                </a:solidFill>
                <a:latin typeface="Stardos Stencil"/>
                <a:ea typeface="Stardos Stencil"/>
                <a:cs typeface="Stardos Stencil"/>
                <a:sym typeface="Stardos Stencil"/>
              </a:defRPr>
            </a:lvl9pPr>
          </a:lstStyle>
          <a:p>
            <a:pPr indent="0" lvl="0" marL="0" rtl="0" algn="r">
              <a:spcBef>
                <a:spcPts val="0"/>
              </a:spcBef>
              <a:spcAft>
                <a:spcPts val="0"/>
              </a:spcAft>
              <a:buNone/>
            </a:pPr>
            <a:fld id="{00000000-1234-1234-1234-123412341234}" type="slidenum">
              <a:rPr lang="fr-FR"/>
              <a:t>‹#›</a:t>
            </a:fld>
            <a:endParaRPr/>
          </a:p>
        </p:txBody>
      </p:sp>
      <p:pic>
        <p:nvPicPr>
          <p:cNvPr id="70" name="Google Shape;70;p29"/>
          <p:cNvPicPr preferRelativeResize="0"/>
          <p:nvPr/>
        </p:nvPicPr>
        <p:blipFill rotWithShape="1">
          <a:blip r:embed="rId1">
            <a:alphaModFix/>
          </a:blip>
          <a:srcRect b="0" l="0" r="0" t="0"/>
          <a:stretch/>
        </p:blipFill>
        <p:spPr>
          <a:xfrm>
            <a:off x="10301816" y="-2937"/>
            <a:ext cx="1890184" cy="1417638"/>
          </a:xfrm>
          <a:prstGeom prst="rect">
            <a:avLst/>
          </a:prstGeom>
          <a:noFill/>
          <a:ln>
            <a:noFill/>
          </a:ln>
        </p:spPr>
      </p:pic>
      <p:pic>
        <p:nvPicPr>
          <p:cNvPr id="71" name="Google Shape;71;p29"/>
          <p:cNvPicPr preferRelativeResize="0"/>
          <p:nvPr/>
        </p:nvPicPr>
        <p:blipFill rotWithShape="1">
          <a:blip r:embed="rId2">
            <a:alphaModFix/>
          </a:blip>
          <a:srcRect b="0" l="0" r="0" t="0"/>
          <a:stretch/>
        </p:blipFill>
        <p:spPr>
          <a:xfrm>
            <a:off x="609652" y="6276975"/>
            <a:ext cx="507896" cy="4445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5" name="Shape 115"/>
        <p:cNvGrpSpPr/>
        <p:nvPr/>
      </p:nvGrpSpPr>
      <p:grpSpPr>
        <a:xfrm>
          <a:off x="0" y="0"/>
          <a:ext cx="0" cy="0"/>
          <a:chOff x="0" y="0"/>
          <a:chExt cx="0" cy="0"/>
        </a:xfrm>
      </p:grpSpPr>
      <p:sp>
        <p:nvSpPr>
          <p:cNvPr id="116" name="Google Shape;116;p3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7" name="Google Shape;117;p3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8" name="Google Shape;118;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9" name="Google Shape;119;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20" name="Google Shape;120;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FR"/>
              <a:t>‹#›</a:t>
            </a:fld>
            <a:endParaRPr/>
          </a:p>
        </p:txBody>
      </p:sp>
    </p:spTree>
  </p:cSld>
  <p:clrMap accent1="accent1" accent2="accent2" accent3="accent3" accent4="accent4" accent5="accent5" accent6="accent6" bg1="lt1" bg2="dk2" tx1="dk1" tx2="lt2" folHlink="folHlink" hlink="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jpg"/><Relationship Id="rId4" Type="http://schemas.openxmlformats.org/officeDocument/2006/relationships/image" Target="../media/image9.png"/><Relationship Id="rId5" Type="http://schemas.openxmlformats.org/officeDocument/2006/relationships/image" Target="../media/image1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5.xml"/><Relationship Id="rId3"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 Id="rId3" Type="http://schemas.openxmlformats.org/officeDocument/2006/relationships/image" Target="../media/image8.png"/><Relationship Id="rId4" Type="http://schemas.openxmlformats.org/officeDocument/2006/relationships/hyperlink" Target="https://commons.wikimedia.org/wiki/File:Smiley.svg" TargetMode="External"/><Relationship Id="rId5" Type="http://schemas.openxmlformats.org/officeDocument/2006/relationships/hyperlink" Target="https://creativecommons.org/licenses/by-sa/3.0/" TargetMode="External"/><Relationship Id="rId6"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9.xml"/><Relationship Id="rId3"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2"/>
          <p:cNvSpPr txBox="1"/>
          <p:nvPr>
            <p:ph type="title"/>
          </p:nvPr>
        </p:nvSpPr>
        <p:spPr>
          <a:xfrm>
            <a:off x="609600" y="659359"/>
            <a:ext cx="10972800" cy="769441"/>
          </a:xfrm>
          <a:prstGeom prst="rect">
            <a:avLst/>
          </a:prstGeom>
          <a:noFill/>
          <a:ln>
            <a:noFill/>
          </a:ln>
        </p:spPr>
        <p:txBody>
          <a:bodyPr anchorCtr="0" anchor="ctr" bIns="45700" lIns="91425" spcFirstLastPara="1" rIns="91425" wrap="square" tIns="45700">
            <a:spAutoFit/>
          </a:bodyPr>
          <a:lstStyle/>
          <a:p>
            <a:pPr indent="0" lvl="0" marL="0" rtl="0" algn="l">
              <a:spcBef>
                <a:spcPts val="0"/>
              </a:spcBef>
              <a:spcAft>
                <a:spcPts val="0"/>
              </a:spcAft>
              <a:buClr>
                <a:srgbClr val="EA5608"/>
              </a:buClr>
              <a:buSzPts val="4400"/>
              <a:buFont typeface="Stardos Stencil"/>
              <a:buNone/>
            </a:pPr>
            <a:r>
              <a:rPr lang="fr-FR"/>
              <a:t>Résultats de la formation</a:t>
            </a:r>
            <a:endParaRPr/>
          </a:p>
        </p:txBody>
      </p:sp>
      <p:pic>
        <p:nvPicPr>
          <p:cNvPr descr="A picture containing colorful&#10;&#10;Description automatically generated" id="195" name="Google Shape;195;p2"/>
          <p:cNvPicPr preferRelativeResize="0"/>
          <p:nvPr>
            <p:ph idx="1" type="body"/>
          </p:nvPr>
        </p:nvPicPr>
        <p:blipFill rotWithShape="1">
          <a:blip r:embed="rId3">
            <a:alphaModFix/>
          </a:blip>
          <a:srcRect b="0" l="0" r="0" t="0"/>
          <a:stretch/>
        </p:blipFill>
        <p:spPr>
          <a:xfrm>
            <a:off x="668028" y="1589314"/>
            <a:ext cx="1171994" cy="1099457"/>
          </a:xfrm>
          <a:prstGeom prst="rect">
            <a:avLst/>
          </a:prstGeom>
          <a:noFill/>
          <a:ln>
            <a:noFill/>
          </a:ln>
        </p:spPr>
      </p:pic>
      <p:sp>
        <p:nvSpPr>
          <p:cNvPr id="196" name="Google Shape;196;p2"/>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pic>
        <p:nvPicPr>
          <p:cNvPr descr="A blue and red jellyfish&#10;&#10;Description automatically generated with low confidence" id="197" name="Google Shape;197;p2"/>
          <p:cNvPicPr preferRelativeResize="0"/>
          <p:nvPr/>
        </p:nvPicPr>
        <p:blipFill rotWithShape="1">
          <a:blip r:embed="rId4">
            <a:alphaModFix/>
          </a:blip>
          <a:srcRect b="0" l="0" r="0" t="0"/>
          <a:stretch/>
        </p:blipFill>
        <p:spPr>
          <a:xfrm>
            <a:off x="272141" y="2525684"/>
            <a:ext cx="2286397" cy="2286397"/>
          </a:xfrm>
          <a:prstGeom prst="rect">
            <a:avLst/>
          </a:prstGeom>
          <a:noFill/>
          <a:ln>
            <a:noFill/>
          </a:ln>
        </p:spPr>
      </p:pic>
      <p:pic>
        <p:nvPicPr>
          <p:cNvPr descr="A group of people's legs&#10;&#10;Description automatically generated with medium confidence" id="198" name="Google Shape;198;p2"/>
          <p:cNvPicPr preferRelativeResize="0"/>
          <p:nvPr/>
        </p:nvPicPr>
        <p:blipFill rotWithShape="1">
          <a:blip r:embed="rId5">
            <a:alphaModFix/>
          </a:blip>
          <a:srcRect b="0" l="0" r="0" t="0"/>
          <a:stretch/>
        </p:blipFill>
        <p:spPr>
          <a:xfrm flipH="1" rot="10800000">
            <a:off x="586139" y="4669158"/>
            <a:ext cx="1653076" cy="1239807"/>
          </a:xfrm>
          <a:prstGeom prst="rect">
            <a:avLst/>
          </a:prstGeom>
          <a:noFill/>
          <a:ln>
            <a:noFill/>
          </a:ln>
        </p:spPr>
      </p:pic>
      <p:sp>
        <p:nvSpPr>
          <p:cNvPr id="199" name="Google Shape;199;p2"/>
          <p:cNvSpPr txBox="1"/>
          <p:nvPr/>
        </p:nvSpPr>
        <p:spPr>
          <a:xfrm>
            <a:off x="2688238" y="1589313"/>
            <a:ext cx="7641772" cy="483209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fr-FR" sz="2800" u="none" cap="none" strike="noStrike">
                <a:solidFill>
                  <a:schemeClr val="dk1"/>
                </a:solidFill>
                <a:latin typeface="Calibri"/>
                <a:ea typeface="Calibri"/>
                <a:cs typeface="Calibri"/>
                <a:sym typeface="Calibri"/>
              </a:rPr>
              <a:t>Présenter le programme de conversation face à face pour encourager les travailleurs/euses à agir</a:t>
            </a:r>
            <a:endParaRPr/>
          </a:p>
          <a:p>
            <a:pPr indent="0" lvl="0" marL="0" marR="0" rtl="0" algn="l">
              <a:spcBef>
                <a:spcPts val="0"/>
              </a:spcBef>
              <a:spcAft>
                <a:spcPts val="0"/>
              </a:spcAft>
              <a:buNone/>
            </a:pPr>
            <a:r>
              <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rPr lang="fr-FR" sz="2800">
                <a:solidFill>
                  <a:schemeClr val="dk1"/>
                </a:solidFill>
                <a:latin typeface="Calibri"/>
                <a:ea typeface="Calibri"/>
                <a:cs typeface="Calibri"/>
                <a:sym typeface="Calibri"/>
              </a:rPr>
              <a:t>Comprendre ce qui incite les gens à adhérer à un syndicat ou à participer à une activité syndicale</a:t>
            </a:r>
            <a:endParaRPr/>
          </a:p>
          <a:p>
            <a:pPr indent="0" lvl="0" marL="0" marR="0" rtl="0" algn="l">
              <a:spcBef>
                <a:spcPts val="0"/>
              </a:spcBef>
              <a:spcAft>
                <a:spcPts val="0"/>
              </a:spcAft>
              <a:buNone/>
            </a:pPr>
            <a:r>
              <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rPr lang="fr-FR" sz="2800">
                <a:solidFill>
                  <a:schemeClr val="dk1"/>
                </a:solidFill>
                <a:latin typeface="Calibri"/>
                <a:ea typeface="Calibri"/>
                <a:cs typeface="Calibri"/>
                <a:sym typeface="Calibri"/>
              </a:rPr>
              <a:t>Identifier les travailleurs/euses que vous voulez encourager à agir à l’aide du programme de conversation face à face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11"/>
          <p:cNvSpPr/>
          <p:nvPr/>
        </p:nvSpPr>
        <p:spPr>
          <a:xfrm>
            <a:off x="609599" y="1212351"/>
            <a:ext cx="11205681" cy="5299704"/>
          </a:xfrm>
          <a:prstGeom prst="flowChartMerge">
            <a:avLst/>
          </a:prstGeom>
          <a:gradFill>
            <a:gsLst>
              <a:gs pos="0">
                <a:srgbClr val="FF215B"/>
              </a:gs>
              <a:gs pos="74000">
                <a:srgbClr val="F98951"/>
              </a:gs>
              <a:gs pos="83000">
                <a:srgbClr val="F98951"/>
              </a:gs>
              <a:gs pos="100000">
                <a:srgbClr val="F98951"/>
              </a:gs>
            </a:gsLst>
            <a:lin ang="5400000" scaled="0"/>
          </a:gradFill>
          <a:ln cap="flat" cmpd="sng" w="9525">
            <a:solidFill>
              <a:srgbClr val="FF215B"/>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76" name="Google Shape;276;p11"/>
          <p:cNvSpPr txBox="1"/>
          <p:nvPr>
            <p:ph type="title"/>
          </p:nvPr>
        </p:nvSpPr>
        <p:spPr>
          <a:xfrm>
            <a:off x="609599" y="402508"/>
            <a:ext cx="10531643" cy="769441"/>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Clr>
                <a:srgbClr val="EA5608"/>
              </a:buClr>
              <a:buSzPts val="4400"/>
              <a:buFont typeface="Stardos Stencil"/>
              <a:buNone/>
            </a:pPr>
            <a:r>
              <a:rPr lang="fr-FR"/>
              <a:t>Conversation structurée</a:t>
            </a:r>
            <a:endParaRPr/>
          </a:p>
        </p:txBody>
      </p:sp>
      <p:sp>
        <p:nvSpPr>
          <p:cNvPr id="277" name="Google Shape;277;p11"/>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fr-FR">
                <a:solidFill>
                  <a:srgbClr val="000000"/>
                </a:solidFill>
              </a:rPr>
              <a:t>‹#›</a:t>
            </a:fld>
            <a:endParaRPr>
              <a:solidFill>
                <a:srgbClr val="000000"/>
              </a:solidFill>
            </a:endParaRPr>
          </a:p>
        </p:txBody>
      </p:sp>
      <p:sp>
        <p:nvSpPr>
          <p:cNvPr id="278" name="Google Shape;278;p11"/>
          <p:cNvSpPr txBox="1"/>
          <p:nvPr>
            <p:ph idx="1" type="body"/>
          </p:nvPr>
        </p:nvSpPr>
        <p:spPr>
          <a:xfrm>
            <a:off x="2097639" y="1599221"/>
            <a:ext cx="8229600" cy="4525963"/>
          </a:xfrm>
          <a:prstGeom prst="rect">
            <a:avLst/>
          </a:prstGeom>
          <a:noFill/>
          <a:ln>
            <a:noFill/>
          </a:ln>
        </p:spPr>
        <p:txBody>
          <a:bodyPr anchorCtr="0" anchor="t" bIns="45700" lIns="91425" spcFirstLastPara="1" rIns="91425" wrap="square" tIns="45700">
            <a:normAutofit/>
          </a:bodyPr>
          <a:lstStyle/>
          <a:p>
            <a:pPr indent="-514350" lvl="0" marL="514350" rtl="0" algn="ctr">
              <a:spcBef>
                <a:spcPts val="0"/>
              </a:spcBef>
              <a:spcAft>
                <a:spcPts val="0"/>
              </a:spcAft>
              <a:buClr>
                <a:schemeClr val="dk1"/>
              </a:buClr>
              <a:buSzPts val="3200"/>
              <a:buFont typeface="Calibri"/>
              <a:buAutoNum type="arabicPeriod"/>
            </a:pPr>
            <a:r>
              <a:rPr b="1" lang="fr-FR"/>
              <a:t>Présentation</a:t>
            </a:r>
            <a:endParaRPr/>
          </a:p>
          <a:p>
            <a:pPr indent="-514350" lvl="0" marL="514350" rtl="0" algn="ctr">
              <a:spcBef>
                <a:spcPts val="640"/>
              </a:spcBef>
              <a:spcAft>
                <a:spcPts val="0"/>
              </a:spcAft>
              <a:buClr>
                <a:schemeClr val="dk1"/>
              </a:buClr>
              <a:buSzPts val="3200"/>
              <a:buFont typeface="Calibri"/>
              <a:buAutoNum type="arabicPeriod"/>
            </a:pPr>
            <a:r>
              <a:rPr b="1" lang="fr-FR"/>
              <a:t>Créer de bonnes relations</a:t>
            </a:r>
            <a:endParaRPr/>
          </a:p>
          <a:p>
            <a:pPr indent="-514350" lvl="0" marL="514350" rtl="0" algn="ctr">
              <a:spcBef>
                <a:spcPts val="640"/>
              </a:spcBef>
              <a:spcAft>
                <a:spcPts val="0"/>
              </a:spcAft>
              <a:buClr>
                <a:schemeClr val="dk1"/>
              </a:buClr>
              <a:buSzPts val="3200"/>
              <a:buFont typeface="Calibri"/>
              <a:buAutoNum type="arabicPeriod"/>
            </a:pPr>
            <a:r>
              <a:rPr b="1" lang="fr-FR"/>
              <a:t>Identifier le problème</a:t>
            </a:r>
            <a:endParaRPr/>
          </a:p>
          <a:p>
            <a:pPr indent="-514350" lvl="0" marL="514350" rtl="0" algn="ctr">
              <a:spcBef>
                <a:spcPts val="640"/>
              </a:spcBef>
              <a:spcAft>
                <a:spcPts val="0"/>
              </a:spcAft>
              <a:buClr>
                <a:schemeClr val="dk1"/>
              </a:buClr>
              <a:buSzPts val="3200"/>
              <a:buFont typeface="Calibri"/>
              <a:buAutoNum type="arabicPeriod"/>
            </a:pPr>
            <a:r>
              <a:rPr b="1" lang="fr-FR"/>
              <a:t>Colère</a:t>
            </a:r>
            <a:endParaRPr sz="2600"/>
          </a:p>
          <a:p>
            <a:pPr indent="-514350" lvl="0" marL="514350" rtl="0" algn="ctr">
              <a:spcBef>
                <a:spcPts val="640"/>
              </a:spcBef>
              <a:spcAft>
                <a:spcPts val="0"/>
              </a:spcAft>
              <a:buClr>
                <a:schemeClr val="dk1"/>
              </a:buClr>
              <a:buSzPts val="3200"/>
              <a:buAutoNum type="arabicPeriod"/>
            </a:pPr>
            <a:r>
              <a:rPr b="1" lang="fr-FR"/>
              <a:t>Éducation (espoir)</a:t>
            </a:r>
            <a:endParaRPr/>
          </a:p>
          <a:p>
            <a:pPr indent="-514350" lvl="0" marL="514350" rtl="0" algn="ctr">
              <a:spcBef>
                <a:spcPts val="640"/>
              </a:spcBef>
              <a:spcAft>
                <a:spcPts val="0"/>
              </a:spcAft>
              <a:buClr>
                <a:schemeClr val="dk1"/>
              </a:buClr>
              <a:buSzPts val="3200"/>
              <a:buFont typeface="Calibri"/>
              <a:buAutoNum type="arabicPeriod"/>
            </a:pPr>
            <a:r>
              <a:rPr b="1" lang="fr-FR"/>
              <a:t>Action</a:t>
            </a:r>
            <a:endParaRPr/>
          </a:p>
          <a:p>
            <a:pPr indent="-514350" lvl="0" marL="514350" rtl="0" algn="ctr">
              <a:spcBef>
                <a:spcPts val="640"/>
              </a:spcBef>
              <a:spcAft>
                <a:spcPts val="0"/>
              </a:spcAft>
              <a:buClr>
                <a:schemeClr val="dk1"/>
              </a:buClr>
              <a:buSzPts val="3200"/>
              <a:buFont typeface="Calibri"/>
              <a:buAutoNum type="arabicPeriod"/>
            </a:pPr>
            <a:r>
              <a:rPr b="1" lang="fr-FR"/>
              <a:t>Inoculation</a:t>
            </a:r>
            <a:endParaRPr/>
          </a:p>
          <a:p>
            <a:pPr indent="-311150" lvl="0" marL="514350" rtl="0" algn="ctr">
              <a:spcBef>
                <a:spcPts val="640"/>
              </a:spcBef>
              <a:spcAft>
                <a:spcPts val="0"/>
              </a:spcAft>
              <a:buClr>
                <a:schemeClr val="dk1"/>
              </a:buClr>
              <a:buSzPts val="3200"/>
              <a:buFont typeface="Calibri"/>
              <a:buNone/>
            </a:pPr>
            <a:r>
              <a:t/>
            </a:r>
            <a:endParaRPr b="1"/>
          </a:p>
          <a:p>
            <a:pPr indent="-139700" lvl="0" marL="342900" rtl="0" algn="l">
              <a:spcBef>
                <a:spcPts val="640"/>
              </a:spcBef>
              <a:spcAft>
                <a:spcPts val="0"/>
              </a:spcAft>
              <a:buClr>
                <a:schemeClr val="dk1"/>
              </a:buClr>
              <a:buSzPts val="3200"/>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12"/>
          <p:cNvSpPr txBox="1"/>
          <p:nvPr>
            <p:ph type="title"/>
          </p:nvPr>
        </p:nvSpPr>
        <p:spPr>
          <a:xfrm>
            <a:off x="609600" y="659359"/>
            <a:ext cx="10972800" cy="769441"/>
          </a:xfrm>
          <a:prstGeom prst="rect">
            <a:avLst/>
          </a:prstGeom>
          <a:noFill/>
          <a:ln>
            <a:noFill/>
          </a:ln>
        </p:spPr>
        <p:txBody>
          <a:bodyPr anchorCtr="0" anchor="ctr" bIns="45700" lIns="91425" spcFirstLastPara="1" rIns="91425" wrap="square" tIns="45700">
            <a:spAutoFit/>
          </a:bodyPr>
          <a:lstStyle/>
          <a:p>
            <a:pPr indent="0" lvl="0" marL="0" rtl="0" algn="l">
              <a:spcBef>
                <a:spcPts val="0"/>
              </a:spcBef>
              <a:spcAft>
                <a:spcPts val="0"/>
              </a:spcAft>
              <a:buClr>
                <a:srgbClr val="EA5608"/>
              </a:buClr>
              <a:buSzPts val="4400"/>
              <a:buFont typeface="Stardos Stencil"/>
              <a:buNone/>
            </a:pPr>
            <a:r>
              <a:rPr lang="fr-FR"/>
              <a:t>1. Présentation</a:t>
            </a:r>
            <a:endParaRPr/>
          </a:p>
        </p:txBody>
      </p:sp>
      <p:sp>
        <p:nvSpPr>
          <p:cNvPr id="285" name="Google Shape;285;p12"/>
          <p:cNvSpPr txBox="1"/>
          <p:nvPr>
            <p:ph idx="1" type="body"/>
          </p:nvPr>
        </p:nvSpPr>
        <p:spPr>
          <a:xfrm>
            <a:off x="542925" y="1597193"/>
            <a:ext cx="11039475" cy="4697413"/>
          </a:xfrm>
          <a:prstGeom prst="rect">
            <a:avLst/>
          </a:prstGeom>
          <a:noFill/>
          <a:ln>
            <a:noFill/>
          </a:ln>
        </p:spPr>
        <p:txBody>
          <a:bodyPr anchorCtr="0" anchor="t" bIns="45700" lIns="91425" spcFirstLastPara="1" rIns="91425" wrap="square" tIns="45700">
            <a:normAutofit lnSpcReduction="10000"/>
          </a:bodyPr>
          <a:lstStyle/>
          <a:p>
            <a:pPr indent="-342900" lvl="0" marL="342900" rtl="0" algn="l">
              <a:spcBef>
                <a:spcPts val="0"/>
              </a:spcBef>
              <a:spcAft>
                <a:spcPts val="0"/>
              </a:spcAft>
              <a:buClr>
                <a:schemeClr val="dk1"/>
              </a:buClr>
              <a:buSzPts val="3200"/>
              <a:buChar char="•"/>
            </a:pPr>
            <a:r>
              <a:rPr b="1" lang="fr-FR"/>
              <a:t>Bonjour, je m’appelle xxxx. Je suis à la/au (nom du syndicat), comment vous appelez-vous?</a:t>
            </a:r>
            <a:endParaRPr/>
          </a:p>
          <a:p>
            <a:pPr indent="-139700" lvl="0" marL="342900" rtl="0" algn="l">
              <a:spcBef>
                <a:spcPts val="640"/>
              </a:spcBef>
              <a:spcAft>
                <a:spcPts val="0"/>
              </a:spcAft>
              <a:buClr>
                <a:schemeClr val="dk1"/>
              </a:buClr>
              <a:buSzPts val="3200"/>
              <a:buNone/>
            </a:pPr>
            <a:r>
              <a:t/>
            </a:r>
            <a:endParaRPr b="1"/>
          </a:p>
          <a:p>
            <a:pPr indent="-342900" lvl="0" marL="342900" rtl="0" algn="l">
              <a:spcBef>
                <a:spcPts val="640"/>
              </a:spcBef>
              <a:spcAft>
                <a:spcPts val="0"/>
              </a:spcAft>
              <a:buClr>
                <a:schemeClr val="dk1"/>
              </a:buClr>
              <a:buSzPts val="3200"/>
              <a:buChar char="•"/>
            </a:pPr>
            <a:r>
              <a:rPr b="1" lang="fr-FR"/>
              <a:t>Créer de bonnes relations </a:t>
            </a:r>
            <a:endParaRPr/>
          </a:p>
          <a:p>
            <a:pPr indent="-285750" lvl="1" marL="742950" rtl="0" algn="l">
              <a:spcBef>
                <a:spcPts val="560"/>
              </a:spcBef>
              <a:spcAft>
                <a:spcPts val="0"/>
              </a:spcAft>
              <a:buClr>
                <a:schemeClr val="dk1"/>
              </a:buClr>
              <a:buSzPts val="2800"/>
              <a:buChar char="–"/>
            </a:pPr>
            <a:r>
              <a:rPr b="1" lang="fr-FR"/>
              <a:t>Depuis combien de temps travaillez-vous ici?</a:t>
            </a:r>
            <a:endParaRPr/>
          </a:p>
          <a:p>
            <a:pPr indent="-285750" lvl="1" marL="742950" rtl="0" algn="l">
              <a:spcBef>
                <a:spcPts val="560"/>
              </a:spcBef>
              <a:spcAft>
                <a:spcPts val="0"/>
              </a:spcAft>
              <a:buClr>
                <a:schemeClr val="dk1"/>
              </a:buClr>
              <a:buSzPts val="2800"/>
              <a:buChar char="–"/>
            </a:pPr>
            <a:r>
              <a:rPr b="1" lang="fr-FR"/>
              <a:t>Où étiez-vous avant?</a:t>
            </a:r>
            <a:endParaRPr/>
          </a:p>
          <a:p>
            <a:pPr indent="-285750" lvl="1" marL="742950" rtl="0" algn="l">
              <a:spcBef>
                <a:spcPts val="560"/>
              </a:spcBef>
              <a:spcAft>
                <a:spcPts val="0"/>
              </a:spcAft>
              <a:buClr>
                <a:schemeClr val="dk1"/>
              </a:buClr>
              <a:buSzPts val="2800"/>
              <a:buChar char="–"/>
            </a:pPr>
            <a:r>
              <a:rPr b="1" lang="fr-FR"/>
              <a:t>Quel métier faites-vous?</a:t>
            </a:r>
            <a:endParaRPr/>
          </a:p>
          <a:p>
            <a:pPr indent="-285750" lvl="1" marL="742950" rtl="0" algn="l">
              <a:spcBef>
                <a:spcPts val="560"/>
              </a:spcBef>
              <a:spcAft>
                <a:spcPts val="0"/>
              </a:spcAft>
              <a:buClr>
                <a:schemeClr val="dk1"/>
              </a:buClr>
              <a:buSzPts val="2800"/>
              <a:buChar char="–"/>
            </a:pPr>
            <a:r>
              <a:rPr b="1" lang="fr-FR"/>
              <a:t>Dites-moi comment se déroule une journée typique</a:t>
            </a:r>
            <a:endParaRPr/>
          </a:p>
          <a:p>
            <a:pPr indent="-285750" lvl="1" marL="742950" rtl="0" algn="l">
              <a:spcBef>
                <a:spcPts val="560"/>
              </a:spcBef>
              <a:spcAft>
                <a:spcPts val="0"/>
              </a:spcAft>
              <a:buClr>
                <a:schemeClr val="dk1"/>
              </a:buClr>
              <a:buSzPts val="2800"/>
              <a:buChar char="–"/>
            </a:pPr>
            <a:r>
              <a:rPr b="1" lang="fr-FR"/>
              <a:t>Qu’est-ce qui vous a amené à exercer cet emploi?</a:t>
            </a:r>
            <a:endParaRPr b="1"/>
          </a:p>
          <a:p>
            <a:pPr indent="0" lvl="1" marL="457200" rtl="0" algn="l">
              <a:spcBef>
                <a:spcPts val="560"/>
              </a:spcBef>
              <a:spcAft>
                <a:spcPts val="0"/>
              </a:spcAft>
              <a:buClr>
                <a:schemeClr val="dk1"/>
              </a:buClr>
              <a:buSzPts val="2800"/>
              <a:buNone/>
            </a:pPr>
            <a:r>
              <a:t/>
            </a:r>
            <a:endParaRPr b="1"/>
          </a:p>
          <a:p>
            <a:pPr indent="-139700" lvl="0" marL="342900" rtl="0" algn="l">
              <a:spcBef>
                <a:spcPts val="640"/>
              </a:spcBef>
              <a:spcAft>
                <a:spcPts val="0"/>
              </a:spcAft>
              <a:buClr>
                <a:schemeClr val="dk1"/>
              </a:buClr>
              <a:buSzPts val="3200"/>
              <a:buNone/>
            </a:pPr>
            <a:r>
              <a:t/>
            </a:r>
            <a:endParaRPr b="1"/>
          </a:p>
        </p:txBody>
      </p:sp>
      <p:sp>
        <p:nvSpPr>
          <p:cNvPr id="286" name="Google Shape;286;p12"/>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fr-FR">
                <a:solidFill>
                  <a:srgbClr val="000000"/>
                </a:solidFill>
              </a:rPr>
              <a:t>‹#›</a:t>
            </a:fld>
            <a:endParaRPr>
              <a:solidFill>
                <a:srgbClr val="00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13"/>
          <p:cNvSpPr txBox="1"/>
          <p:nvPr>
            <p:ph idx="1" type="body"/>
          </p:nvPr>
        </p:nvSpPr>
        <p:spPr>
          <a:xfrm>
            <a:off x="609600" y="1001027"/>
            <a:ext cx="10972800" cy="5476775"/>
          </a:xfrm>
          <a:prstGeom prst="rect">
            <a:avLst/>
          </a:prstGeom>
          <a:noFill/>
          <a:ln>
            <a:noFill/>
          </a:ln>
        </p:spPr>
        <p:txBody>
          <a:bodyPr anchorCtr="0" anchor="t" bIns="45700" lIns="91425" spcFirstLastPara="1" rIns="91425" wrap="square" tIns="45700">
            <a:normAutofit fontScale="77500" lnSpcReduction="20000"/>
          </a:bodyPr>
          <a:lstStyle/>
          <a:p>
            <a:pPr indent="-342900" lvl="0" marL="342900" rtl="0" algn="l">
              <a:spcBef>
                <a:spcPts val="0"/>
              </a:spcBef>
              <a:spcAft>
                <a:spcPts val="0"/>
              </a:spcAft>
              <a:buClr>
                <a:schemeClr val="dk1"/>
              </a:buClr>
              <a:buSzPct val="100000"/>
              <a:buChar char="•"/>
            </a:pPr>
            <a:r>
              <a:rPr lang="fr-FR" sz="3600"/>
              <a:t>Pourquoi est-il important de connaître </a:t>
            </a:r>
            <a:r>
              <a:rPr i="1" lang="fr-FR" sz="3600"/>
              <a:t>le problème du travailleur/euse</a:t>
            </a:r>
            <a:r>
              <a:rPr lang="fr-FR" sz="3600"/>
              <a:t>?</a:t>
            </a:r>
            <a:endParaRPr/>
          </a:p>
          <a:p>
            <a:pPr indent="-165735" lvl="0" marL="342900" rtl="0" algn="l">
              <a:spcBef>
                <a:spcPts val="558"/>
              </a:spcBef>
              <a:spcAft>
                <a:spcPts val="0"/>
              </a:spcAft>
              <a:buClr>
                <a:schemeClr val="dk1"/>
              </a:buClr>
              <a:buSzPct val="100000"/>
              <a:buNone/>
            </a:pPr>
            <a:r>
              <a:t/>
            </a:r>
            <a:endParaRPr b="1" i="1" sz="3600"/>
          </a:p>
          <a:p>
            <a:pPr indent="-342900" lvl="0" marL="342900" rtl="0" algn="l">
              <a:spcBef>
                <a:spcPts val="558"/>
              </a:spcBef>
              <a:spcAft>
                <a:spcPts val="0"/>
              </a:spcAft>
              <a:buClr>
                <a:schemeClr val="dk1"/>
              </a:buClr>
              <a:buSzPct val="100000"/>
              <a:buChar char="•"/>
            </a:pPr>
            <a:r>
              <a:rPr lang="fr-FR" sz="3600"/>
              <a:t>Nous savons que les gens n’hésitent pas à prendre des risques si c’est dans leur propre intérêt (Qu’est-ce que cela va m’apporter?)</a:t>
            </a:r>
            <a:endParaRPr/>
          </a:p>
          <a:p>
            <a:pPr indent="-165735" lvl="0" marL="342900" rtl="0" algn="l">
              <a:spcBef>
                <a:spcPts val="558"/>
              </a:spcBef>
              <a:spcAft>
                <a:spcPts val="0"/>
              </a:spcAft>
              <a:buClr>
                <a:schemeClr val="dk1"/>
              </a:buClr>
              <a:buSzPct val="100000"/>
              <a:buNone/>
            </a:pPr>
            <a:r>
              <a:t/>
            </a:r>
            <a:endParaRPr b="1" sz="3600"/>
          </a:p>
          <a:p>
            <a:pPr indent="-342900" lvl="0" marL="342900" rtl="0" algn="l">
              <a:spcBef>
                <a:spcPts val="558"/>
              </a:spcBef>
              <a:spcAft>
                <a:spcPts val="0"/>
              </a:spcAft>
              <a:buClr>
                <a:schemeClr val="dk1"/>
              </a:buClr>
              <a:buSzPct val="100000"/>
              <a:buChar char="•"/>
            </a:pPr>
            <a:r>
              <a:rPr b="1" lang="fr-FR" sz="3600"/>
              <a:t>Exemples de questions permettant d’identifier le problème:</a:t>
            </a:r>
            <a:endParaRPr b="1" sz="3600"/>
          </a:p>
          <a:p>
            <a:pPr indent="-285750" lvl="1" marL="742950" rtl="0" algn="l">
              <a:spcBef>
                <a:spcPts val="558"/>
              </a:spcBef>
              <a:spcAft>
                <a:spcPts val="0"/>
              </a:spcAft>
              <a:buClr>
                <a:schemeClr val="dk1"/>
              </a:buClr>
              <a:buSzPct val="100000"/>
              <a:buChar char="–"/>
            </a:pPr>
            <a:r>
              <a:rPr b="1" lang="fr-FR" sz="3600"/>
              <a:t>Quels changements avez-vous observés au fil des années – positifs ou négatifs?</a:t>
            </a:r>
            <a:endParaRPr/>
          </a:p>
          <a:p>
            <a:pPr indent="-285750" lvl="1" marL="742950" rtl="0" algn="l">
              <a:spcBef>
                <a:spcPts val="558"/>
              </a:spcBef>
              <a:spcAft>
                <a:spcPts val="0"/>
              </a:spcAft>
              <a:buClr>
                <a:schemeClr val="dk1"/>
              </a:buClr>
              <a:buSzPct val="100000"/>
              <a:buChar char="–"/>
            </a:pPr>
            <a:r>
              <a:rPr b="1" lang="fr-FR" sz="3600"/>
              <a:t>S’il y avait une chose que vous pouviez changer, quelle serait-elle?</a:t>
            </a:r>
            <a:endParaRPr/>
          </a:p>
          <a:p>
            <a:pPr indent="-165735" lvl="0" marL="342900" rtl="0" algn="l">
              <a:spcBef>
                <a:spcPts val="558"/>
              </a:spcBef>
              <a:spcAft>
                <a:spcPts val="0"/>
              </a:spcAft>
              <a:buClr>
                <a:schemeClr val="dk1"/>
              </a:buClr>
              <a:buSzPct val="100000"/>
              <a:buNone/>
            </a:pPr>
            <a:r>
              <a:t/>
            </a:r>
            <a:endParaRPr b="1" sz="3600"/>
          </a:p>
          <a:p>
            <a:pPr indent="-185420" lvl="0" marL="342900" rtl="0" algn="l">
              <a:spcBef>
                <a:spcPts val="496"/>
              </a:spcBef>
              <a:spcAft>
                <a:spcPts val="0"/>
              </a:spcAft>
              <a:buClr>
                <a:schemeClr val="dk1"/>
              </a:buClr>
              <a:buSzPct val="100000"/>
              <a:buNone/>
            </a:pPr>
            <a:r>
              <a:t/>
            </a:r>
            <a:endParaRPr/>
          </a:p>
        </p:txBody>
      </p:sp>
      <p:sp>
        <p:nvSpPr>
          <p:cNvPr id="293" name="Google Shape;293;p13"/>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fr-FR">
                <a:solidFill>
                  <a:srgbClr val="000000"/>
                </a:solidFill>
              </a:rPr>
              <a:t>‹#›</a:t>
            </a:fld>
            <a:endParaRPr>
              <a:solidFill>
                <a:srgbClr val="000000"/>
              </a:solidFill>
            </a:endParaRPr>
          </a:p>
        </p:txBody>
      </p:sp>
      <p:sp>
        <p:nvSpPr>
          <p:cNvPr id="294" name="Google Shape;294;p13"/>
          <p:cNvSpPr txBox="1"/>
          <p:nvPr>
            <p:ph type="title"/>
          </p:nvPr>
        </p:nvSpPr>
        <p:spPr>
          <a:xfrm>
            <a:off x="609600" y="72223"/>
            <a:ext cx="10972800" cy="769441"/>
          </a:xfrm>
          <a:prstGeom prst="rect">
            <a:avLst/>
          </a:prstGeom>
          <a:noFill/>
          <a:ln>
            <a:noFill/>
          </a:ln>
        </p:spPr>
        <p:txBody>
          <a:bodyPr anchorCtr="0" anchor="ctr" bIns="45700" lIns="91425" spcFirstLastPara="1" rIns="91425" wrap="square" tIns="45700">
            <a:spAutoFit/>
          </a:bodyPr>
          <a:lstStyle/>
          <a:p>
            <a:pPr indent="0" lvl="0" marL="0" rtl="0" algn="l">
              <a:spcBef>
                <a:spcPts val="0"/>
              </a:spcBef>
              <a:spcAft>
                <a:spcPts val="0"/>
              </a:spcAft>
              <a:buClr>
                <a:srgbClr val="EA5608"/>
              </a:buClr>
              <a:buSzPts val="4400"/>
              <a:buFont typeface="Stardos Stencil"/>
              <a:buNone/>
            </a:pPr>
            <a:r>
              <a:rPr lang="fr-FR"/>
              <a:t>Problème du travailleur (pas le nôtre)</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14"/>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
        <p:nvSpPr>
          <p:cNvPr id="301" name="Google Shape;301;p14"/>
          <p:cNvSpPr txBox="1"/>
          <p:nvPr/>
        </p:nvSpPr>
        <p:spPr>
          <a:xfrm>
            <a:off x="609600" y="1567747"/>
            <a:ext cx="10972800" cy="280076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EA5608"/>
              </a:buClr>
              <a:buSzPts val="4400"/>
              <a:buFont typeface="Stardos Stencil"/>
              <a:buNone/>
            </a:pPr>
            <a:r>
              <a:rPr b="0" i="0" lang="fr-FR" sz="4400">
                <a:solidFill>
                  <a:srgbClr val="EA5608"/>
                </a:solidFill>
                <a:latin typeface="Stardos Stencil"/>
                <a:ea typeface="Stardos Stencil"/>
                <a:cs typeface="Stardos Stencil"/>
                <a:sym typeface="Stardos Stencil"/>
              </a:rPr>
              <a:t>Travail en groupe pendant 20 minutes – Identifier le problème des travailleurs/euses</a:t>
            </a:r>
            <a:br>
              <a:rPr b="0" i="0" lang="fr-FR" sz="4400">
                <a:solidFill>
                  <a:srgbClr val="EA5608"/>
                </a:solidFill>
                <a:latin typeface="Stardos Stencil"/>
                <a:ea typeface="Stardos Stencil"/>
                <a:cs typeface="Stardos Stencil"/>
                <a:sym typeface="Stardos Stencil"/>
              </a:rPr>
            </a:br>
            <a:br>
              <a:rPr b="0" i="0" lang="fr-FR" sz="4400">
                <a:solidFill>
                  <a:srgbClr val="EA5608"/>
                </a:solidFill>
                <a:latin typeface="Stardos Stencil"/>
                <a:ea typeface="Stardos Stencil"/>
                <a:cs typeface="Stardos Stencil"/>
                <a:sym typeface="Stardos Stencil"/>
              </a:rPr>
            </a:br>
            <a:r>
              <a:rPr b="0" i="0" lang="fr-FR" sz="4400">
                <a:solidFill>
                  <a:srgbClr val="EA5608"/>
                </a:solidFill>
                <a:latin typeface="Stardos Stencil"/>
                <a:ea typeface="Stardos Stencil"/>
                <a:cs typeface="Stardos Stencil"/>
                <a:sym typeface="Stardos Stencil"/>
              </a:rPr>
              <a:t>Compte rendu</a:t>
            </a:r>
            <a:br>
              <a:rPr b="0" i="0" lang="fr-FR" sz="4400">
                <a:solidFill>
                  <a:srgbClr val="EA5608"/>
                </a:solidFill>
                <a:latin typeface="Stardos Stencil"/>
                <a:ea typeface="Stardos Stencil"/>
                <a:cs typeface="Stardos Stencil"/>
                <a:sym typeface="Stardos Stencil"/>
              </a:rPr>
            </a:br>
            <a:endParaRPr b="0" i="0" sz="4400">
              <a:solidFill>
                <a:srgbClr val="EA5608"/>
              </a:solidFill>
              <a:latin typeface="Stardos Stencil"/>
              <a:ea typeface="Stardos Stencil"/>
              <a:cs typeface="Stardos Stencil"/>
              <a:sym typeface="Stardos Stenci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15"/>
          <p:cNvSpPr txBox="1"/>
          <p:nvPr>
            <p:ph type="ctrTitle"/>
          </p:nvPr>
        </p:nvSpPr>
        <p:spPr>
          <a:xfrm>
            <a:off x="508000" y="2364959"/>
            <a:ext cx="11176000" cy="1446550"/>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Clr>
                <a:schemeClr val="lt1"/>
              </a:buClr>
              <a:buSzPts val="4400"/>
              <a:buFont typeface="Stardos Stencil"/>
              <a:buNone/>
            </a:pPr>
            <a:r>
              <a:rPr lang="fr-FR"/>
              <a:t>PAUSE – DÉTENTE</a:t>
            </a:r>
            <a:br>
              <a:rPr lang="fr-FR"/>
            </a:br>
            <a:r>
              <a:rPr lang="fr-FR"/>
              <a:t>10 minutes</a:t>
            </a:r>
            <a:endParaRPr/>
          </a:p>
        </p:txBody>
      </p:sp>
      <p:sp>
        <p:nvSpPr>
          <p:cNvPr id="307" name="Google Shape;307;p15"/>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16"/>
          <p:cNvSpPr txBox="1"/>
          <p:nvPr>
            <p:ph type="title"/>
          </p:nvPr>
        </p:nvSpPr>
        <p:spPr>
          <a:xfrm>
            <a:off x="609600" y="659359"/>
            <a:ext cx="10972800" cy="769441"/>
          </a:xfrm>
          <a:prstGeom prst="rect">
            <a:avLst/>
          </a:prstGeom>
          <a:noFill/>
          <a:ln>
            <a:noFill/>
          </a:ln>
        </p:spPr>
        <p:txBody>
          <a:bodyPr anchorCtr="0" anchor="ctr" bIns="45700" lIns="91425" spcFirstLastPara="1" rIns="91425" wrap="square" tIns="45700">
            <a:spAutoFit/>
          </a:bodyPr>
          <a:lstStyle/>
          <a:p>
            <a:pPr indent="0" lvl="0" marL="0" rtl="0" algn="l">
              <a:spcBef>
                <a:spcPts val="0"/>
              </a:spcBef>
              <a:spcAft>
                <a:spcPts val="0"/>
              </a:spcAft>
              <a:buClr>
                <a:srgbClr val="EA5608"/>
              </a:buClr>
              <a:buSzPts val="4400"/>
              <a:buFont typeface="Stardos Stencil"/>
              <a:buNone/>
            </a:pPr>
            <a:r>
              <a:rPr lang="fr-FR"/>
              <a:t>3. Déstabiliser</a:t>
            </a:r>
            <a:endParaRPr/>
          </a:p>
        </p:txBody>
      </p:sp>
      <p:sp>
        <p:nvSpPr>
          <p:cNvPr id="314" name="Google Shape;314;p16"/>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3200"/>
              <a:buChar char="•"/>
            </a:pPr>
            <a:r>
              <a:rPr b="1" lang="fr-FR"/>
              <a:t>Susciter la colère</a:t>
            </a:r>
            <a:endParaRPr/>
          </a:p>
          <a:p>
            <a:pPr indent="-285750" lvl="1" marL="742950" rtl="0" algn="l">
              <a:spcBef>
                <a:spcPts val="560"/>
              </a:spcBef>
              <a:spcAft>
                <a:spcPts val="0"/>
              </a:spcAft>
              <a:buClr>
                <a:schemeClr val="dk1"/>
              </a:buClr>
              <a:buSzPts val="2800"/>
              <a:buChar char="–"/>
            </a:pPr>
            <a:r>
              <a:rPr b="1" lang="fr-FR"/>
              <a:t>Pourquoi?</a:t>
            </a:r>
            <a:endParaRPr/>
          </a:p>
          <a:p>
            <a:pPr indent="0" lvl="1" marL="457200" rtl="0" algn="l">
              <a:spcBef>
                <a:spcPts val="560"/>
              </a:spcBef>
              <a:spcAft>
                <a:spcPts val="0"/>
              </a:spcAft>
              <a:buClr>
                <a:schemeClr val="dk1"/>
              </a:buClr>
              <a:buSzPts val="2800"/>
              <a:buNone/>
            </a:pPr>
            <a:r>
              <a:t/>
            </a:r>
            <a:endParaRPr/>
          </a:p>
          <a:p>
            <a:pPr indent="-342900" lvl="0" marL="342900" rtl="0" algn="l">
              <a:spcBef>
                <a:spcPts val="640"/>
              </a:spcBef>
              <a:spcAft>
                <a:spcPts val="0"/>
              </a:spcAft>
              <a:buClr>
                <a:schemeClr val="dk1"/>
              </a:buClr>
              <a:buSzPts val="3200"/>
              <a:buChar char="•"/>
            </a:pPr>
            <a:r>
              <a:rPr b="1" lang="fr-FR"/>
              <a:t>Sur quel sujet pouvons-nous susciter la colère?</a:t>
            </a:r>
            <a:endParaRPr/>
          </a:p>
          <a:p>
            <a:pPr indent="0" lvl="0" marL="0" rtl="0" algn="l">
              <a:spcBef>
                <a:spcPts val="640"/>
              </a:spcBef>
              <a:spcAft>
                <a:spcPts val="0"/>
              </a:spcAft>
              <a:buClr>
                <a:schemeClr val="dk1"/>
              </a:buClr>
              <a:buSzPts val="3200"/>
              <a:buNone/>
            </a:pPr>
            <a:r>
              <a:t/>
            </a:r>
            <a:endParaRPr/>
          </a:p>
          <a:p>
            <a:pPr indent="-342900" lvl="0" marL="342900" rtl="0" algn="l">
              <a:spcBef>
                <a:spcPts val="640"/>
              </a:spcBef>
              <a:spcAft>
                <a:spcPts val="0"/>
              </a:spcAft>
              <a:buClr>
                <a:schemeClr val="dk1"/>
              </a:buClr>
              <a:buSzPts val="3200"/>
              <a:buChar char="•"/>
            </a:pPr>
            <a:r>
              <a:rPr b="1" lang="fr-FR"/>
              <a:t>Comment déstabiliser quelqu’un de manière productive?</a:t>
            </a:r>
            <a:endParaRPr/>
          </a:p>
          <a:p>
            <a:pPr indent="0" lvl="0" marL="0" rtl="0" algn="l">
              <a:spcBef>
                <a:spcPts val="640"/>
              </a:spcBef>
              <a:spcAft>
                <a:spcPts val="0"/>
              </a:spcAft>
              <a:buClr>
                <a:schemeClr val="dk1"/>
              </a:buClr>
              <a:buSzPts val="3200"/>
              <a:buNone/>
            </a:pPr>
            <a:r>
              <a:t/>
            </a:r>
            <a:endParaRPr b="1"/>
          </a:p>
        </p:txBody>
      </p:sp>
      <p:sp>
        <p:nvSpPr>
          <p:cNvPr id="315" name="Google Shape;315;p16"/>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fr-FR">
                <a:solidFill>
                  <a:srgbClr val="000000"/>
                </a:solidFill>
              </a:rPr>
              <a:t>‹#›</a:t>
            </a:fld>
            <a:endParaRPr>
              <a:solidFill>
                <a:srgbClr val="00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17"/>
          <p:cNvSpPr txBox="1"/>
          <p:nvPr>
            <p:ph type="title"/>
          </p:nvPr>
        </p:nvSpPr>
        <p:spPr>
          <a:xfrm>
            <a:off x="609600" y="659359"/>
            <a:ext cx="10972800" cy="769441"/>
          </a:xfrm>
          <a:prstGeom prst="rect">
            <a:avLst/>
          </a:prstGeom>
          <a:noFill/>
          <a:ln>
            <a:noFill/>
          </a:ln>
        </p:spPr>
        <p:txBody>
          <a:bodyPr anchorCtr="0" anchor="ctr" bIns="45700" lIns="91425" spcFirstLastPara="1" rIns="91425" wrap="square" tIns="45700">
            <a:spAutoFit/>
          </a:bodyPr>
          <a:lstStyle/>
          <a:p>
            <a:pPr indent="0" lvl="0" marL="0" rtl="0" algn="l">
              <a:spcBef>
                <a:spcPts val="0"/>
              </a:spcBef>
              <a:spcAft>
                <a:spcPts val="0"/>
              </a:spcAft>
              <a:buClr>
                <a:srgbClr val="EA5608"/>
              </a:buClr>
              <a:buSzPts val="4400"/>
              <a:buFont typeface="Stardos Stencil"/>
              <a:buNone/>
            </a:pPr>
            <a:r>
              <a:rPr lang="fr-FR"/>
              <a:t>3. Exemples de questions déstabilisantes</a:t>
            </a:r>
            <a:endParaRPr/>
          </a:p>
        </p:txBody>
      </p:sp>
      <p:sp>
        <p:nvSpPr>
          <p:cNvPr id="322" name="Google Shape;322;p17"/>
          <p:cNvSpPr txBox="1"/>
          <p:nvPr>
            <p:ph idx="1" type="body"/>
          </p:nvPr>
        </p:nvSpPr>
        <p:spPr>
          <a:xfrm>
            <a:off x="1981200" y="1830388"/>
            <a:ext cx="8229600" cy="4525963"/>
          </a:xfrm>
          <a:prstGeom prst="rect">
            <a:avLst/>
          </a:prstGeom>
          <a:noFill/>
          <a:ln>
            <a:noFill/>
          </a:ln>
        </p:spPr>
        <p:txBody>
          <a:bodyPr anchorCtr="0" anchor="t" bIns="45700" lIns="91425" spcFirstLastPara="1" rIns="91425" wrap="square" tIns="45700">
            <a:normAutofit fontScale="92500" lnSpcReduction="20000"/>
          </a:bodyPr>
          <a:lstStyle/>
          <a:p>
            <a:pPr indent="-342900" lvl="0" marL="342900" rtl="0" algn="l">
              <a:spcBef>
                <a:spcPts val="0"/>
              </a:spcBef>
              <a:spcAft>
                <a:spcPts val="0"/>
              </a:spcAft>
              <a:buClr>
                <a:schemeClr val="dk1"/>
              </a:buClr>
              <a:buSzPct val="100000"/>
              <a:buChar char="•"/>
            </a:pPr>
            <a:r>
              <a:rPr lang="fr-FR"/>
              <a:t>À votre avis, pourquoi cela se produit?</a:t>
            </a:r>
            <a:endParaRPr/>
          </a:p>
          <a:p>
            <a:pPr indent="-342900" lvl="0" marL="342900" rtl="0" algn="l">
              <a:spcBef>
                <a:spcPts val="592"/>
              </a:spcBef>
              <a:spcAft>
                <a:spcPts val="0"/>
              </a:spcAft>
              <a:buClr>
                <a:schemeClr val="dk1"/>
              </a:buClr>
              <a:buSzPct val="100000"/>
              <a:buChar char="•"/>
            </a:pPr>
            <a:r>
              <a:rPr lang="fr-FR"/>
              <a:t>Qui prend ces décisions?</a:t>
            </a:r>
            <a:endParaRPr/>
          </a:p>
          <a:p>
            <a:pPr indent="-342900" lvl="0" marL="342900" rtl="0" algn="l">
              <a:spcBef>
                <a:spcPts val="592"/>
              </a:spcBef>
              <a:spcAft>
                <a:spcPts val="0"/>
              </a:spcAft>
              <a:buClr>
                <a:schemeClr val="dk1"/>
              </a:buClr>
              <a:buSzPct val="100000"/>
              <a:buChar char="•"/>
            </a:pPr>
            <a:r>
              <a:rPr lang="fr-FR"/>
              <a:t>Pensez-vous que ce soit juste?</a:t>
            </a:r>
            <a:endParaRPr/>
          </a:p>
          <a:p>
            <a:pPr indent="-342900" lvl="0" marL="342900" rtl="0" algn="l">
              <a:spcBef>
                <a:spcPts val="592"/>
              </a:spcBef>
              <a:spcAft>
                <a:spcPts val="0"/>
              </a:spcAft>
              <a:buClr>
                <a:schemeClr val="dk1"/>
              </a:buClr>
              <a:buSzPct val="100000"/>
              <a:buChar char="•"/>
            </a:pPr>
            <a:r>
              <a:rPr lang="fr-FR"/>
              <a:t>Que pouvez-vous faire pour mettre fin à cette situation?</a:t>
            </a:r>
            <a:endParaRPr/>
          </a:p>
          <a:p>
            <a:pPr indent="-342900" lvl="0" marL="342900" rtl="0" algn="l">
              <a:spcBef>
                <a:spcPts val="592"/>
              </a:spcBef>
              <a:spcAft>
                <a:spcPts val="0"/>
              </a:spcAft>
              <a:buClr>
                <a:schemeClr val="dk1"/>
              </a:buClr>
              <a:buSzPct val="100000"/>
              <a:buChar char="•"/>
            </a:pPr>
            <a:r>
              <a:rPr lang="fr-FR"/>
              <a:t>Comment avez-vous essayé de résoudre le problème? Avez-vous réussi?</a:t>
            </a:r>
            <a:endParaRPr/>
          </a:p>
          <a:p>
            <a:pPr indent="-342900" lvl="0" marL="342900" rtl="0" algn="l">
              <a:spcBef>
                <a:spcPts val="592"/>
              </a:spcBef>
              <a:spcAft>
                <a:spcPts val="0"/>
              </a:spcAft>
              <a:buClr>
                <a:schemeClr val="dk1"/>
              </a:buClr>
              <a:buSzPct val="100000"/>
              <a:buChar char="•"/>
            </a:pPr>
            <a:r>
              <a:rPr lang="fr-FR"/>
              <a:t>Pensez-vous que vous méritez mieux?</a:t>
            </a:r>
            <a:endParaRPr/>
          </a:p>
          <a:p>
            <a:pPr indent="-342900" lvl="0" marL="342900" rtl="0" algn="l">
              <a:spcBef>
                <a:spcPts val="592"/>
              </a:spcBef>
              <a:spcAft>
                <a:spcPts val="0"/>
              </a:spcAft>
              <a:buClr>
                <a:schemeClr val="dk1"/>
              </a:buClr>
              <a:buSzPct val="100000"/>
              <a:buChar char="•"/>
            </a:pPr>
            <a:r>
              <a:rPr lang="fr-FR"/>
              <a:t>Pendant encore combien de temps pouvez-vous supporter cette situation?</a:t>
            </a:r>
            <a:endParaRPr/>
          </a:p>
        </p:txBody>
      </p:sp>
      <p:sp>
        <p:nvSpPr>
          <p:cNvPr id="323" name="Google Shape;323;p17"/>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fr-FR">
                <a:solidFill>
                  <a:srgbClr val="000000"/>
                </a:solidFill>
              </a:rPr>
              <a:t>‹#›</a:t>
            </a:fld>
            <a:endParaRPr>
              <a:solidFill>
                <a:srgbClr val="0000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18"/>
          <p:cNvSpPr txBox="1"/>
          <p:nvPr>
            <p:ph type="title"/>
          </p:nvPr>
        </p:nvSpPr>
        <p:spPr>
          <a:xfrm>
            <a:off x="609600" y="659359"/>
            <a:ext cx="10972800" cy="769441"/>
          </a:xfrm>
          <a:prstGeom prst="rect">
            <a:avLst/>
          </a:prstGeom>
          <a:noFill/>
          <a:ln>
            <a:noFill/>
          </a:ln>
        </p:spPr>
        <p:txBody>
          <a:bodyPr anchorCtr="0" anchor="ctr" bIns="45700" lIns="91425" spcFirstLastPara="1" rIns="91425" wrap="square" tIns="45700">
            <a:spAutoFit/>
          </a:bodyPr>
          <a:lstStyle/>
          <a:p>
            <a:pPr indent="0" lvl="0" marL="0" rtl="0" algn="l">
              <a:spcBef>
                <a:spcPts val="0"/>
              </a:spcBef>
              <a:spcAft>
                <a:spcPts val="0"/>
              </a:spcAft>
              <a:buClr>
                <a:srgbClr val="EA5608"/>
              </a:buClr>
              <a:buSzPts val="4400"/>
              <a:buFont typeface="Stardos Stencil"/>
              <a:buNone/>
            </a:pPr>
            <a:r>
              <a:rPr lang="fr-FR"/>
              <a:t>4. Un récit porteur d’espoir</a:t>
            </a:r>
            <a:endParaRPr/>
          </a:p>
        </p:txBody>
      </p:sp>
      <p:sp>
        <p:nvSpPr>
          <p:cNvPr id="330" name="Google Shape;330;p18"/>
          <p:cNvSpPr txBox="1"/>
          <p:nvPr>
            <p:ph idx="1" type="body"/>
          </p:nvPr>
        </p:nvSpPr>
        <p:spPr>
          <a:xfrm>
            <a:off x="1981200" y="1663431"/>
            <a:ext cx="8229600" cy="4525963"/>
          </a:xfrm>
          <a:prstGeom prst="rect">
            <a:avLst/>
          </a:prstGeom>
          <a:noFill/>
          <a:ln>
            <a:noFill/>
          </a:ln>
        </p:spPr>
        <p:txBody>
          <a:bodyPr anchorCtr="0" anchor="t" bIns="45700" lIns="91425" spcFirstLastPara="1" rIns="91425" wrap="square" tIns="45700">
            <a:normAutofit/>
          </a:bodyPr>
          <a:lstStyle/>
          <a:p>
            <a:pPr indent="-571500" lvl="0" marL="571500" rtl="0" algn="l">
              <a:spcBef>
                <a:spcPts val="0"/>
              </a:spcBef>
              <a:spcAft>
                <a:spcPts val="0"/>
              </a:spcAft>
              <a:buClr>
                <a:schemeClr val="dk1"/>
              </a:buClr>
              <a:buSzPts val="3200"/>
              <a:buFont typeface="Calibri"/>
              <a:buAutoNum type="romanUcPeriod"/>
            </a:pPr>
            <a:r>
              <a:rPr lang="fr-FR"/>
              <a:t>Sur le lieu de travail x, des travailleurs comme vous ont eu le problème xx.  Ils se sont réunis pour adhérer au syndicat, ils ont mené l’action x; leur directeur a dû les écouter et ils ont obtenu xxxxx</a:t>
            </a:r>
            <a:endParaRPr/>
          </a:p>
          <a:p>
            <a:pPr indent="-571500" lvl="0" marL="571500" rtl="0" algn="l">
              <a:spcBef>
                <a:spcPts val="640"/>
              </a:spcBef>
              <a:spcAft>
                <a:spcPts val="0"/>
              </a:spcAft>
              <a:buClr>
                <a:schemeClr val="dk1"/>
              </a:buClr>
              <a:buSzPts val="3200"/>
              <a:buAutoNum type="romanUcPeriod"/>
            </a:pPr>
            <a:r>
              <a:rPr lang="fr-FR"/>
              <a:t>Ne pensez-vous pas que ce serait formidable d’en faire autant ici ?</a:t>
            </a:r>
            <a:endParaRPr/>
          </a:p>
        </p:txBody>
      </p:sp>
      <p:sp>
        <p:nvSpPr>
          <p:cNvPr id="331" name="Google Shape;331;p18"/>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fr-FR">
                <a:solidFill>
                  <a:srgbClr val="000000"/>
                </a:solidFill>
              </a:rPr>
              <a:t>‹#›</a:t>
            </a:fld>
            <a:endParaRPr>
              <a:solidFill>
                <a:srgbClr val="0000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19"/>
          <p:cNvSpPr txBox="1"/>
          <p:nvPr>
            <p:ph type="title"/>
          </p:nvPr>
        </p:nvSpPr>
        <p:spPr>
          <a:xfrm>
            <a:off x="609600" y="659359"/>
            <a:ext cx="10972800" cy="769441"/>
          </a:xfrm>
          <a:prstGeom prst="rect">
            <a:avLst/>
          </a:prstGeom>
          <a:noFill/>
          <a:ln>
            <a:noFill/>
          </a:ln>
        </p:spPr>
        <p:txBody>
          <a:bodyPr anchorCtr="0" anchor="ctr" bIns="45700" lIns="91425" spcFirstLastPara="1" rIns="91425" wrap="square" tIns="45700">
            <a:spAutoFit/>
          </a:bodyPr>
          <a:lstStyle/>
          <a:p>
            <a:pPr indent="0" lvl="0" marL="0" rtl="0" algn="l">
              <a:spcBef>
                <a:spcPts val="0"/>
              </a:spcBef>
              <a:spcAft>
                <a:spcPts val="0"/>
              </a:spcAft>
              <a:buClr>
                <a:srgbClr val="EA5608"/>
              </a:buClr>
              <a:buSzPts val="4400"/>
              <a:buFont typeface="Stardos Stencil"/>
              <a:buNone/>
            </a:pPr>
            <a:r>
              <a:rPr lang="fr-FR"/>
              <a:t>4. Action</a:t>
            </a:r>
            <a:endParaRPr/>
          </a:p>
        </p:txBody>
      </p:sp>
      <p:sp>
        <p:nvSpPr>
          <p:cNvPr id="338" name="Google Shape;338;p19"/>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dk1"/>
              </a:buClr>
              <a:buSzPts val="3200"/>
              <a:buNone/>
            </a:pPr>
            <a:r>
              <a:rPr b="1" lang="fr-FR" u="sng"/>
              <a:t>EXEMPLES</a:t>
            </a:r>
            <a:endParaRPr/>
          </a:p>
          <a:p>
            <a:pPr indent="-342900" lvl="0" marL="342900" rtl="0" algn="l">
              <a:spcBef>
                <a:spcPts val="640"/>
              </a:spcBef>
              <a:spcAft>
                <a:spcPts val="0"/>
              </a:spcAft>
              <a:buClr>
                <a:schemeClr val="dk1"/>
              </a:buClr>
              <a:buSzPts val="3200"/>
              <a:buChar char="•"/>
            </a:pPr>
            <a:r>
              <a:rPr lang="fr-FR"/>
              <a:t>«Le moment est-il venu de participer à l’action?»</a:t>
            </a:r>
            <a:endParaRPr/>
          </a:p>
          <a:p>
            <a:pPr indent="-139700" lvl="0" marL="342900" rtl="0" algn="l">
              <a:spcBef>
                <a:spcPts val="640"/>
              </a:spcBef>
              <a:spcAft>
                <a:spcPts val="0"/>
              </a:spcAft>
              <a:buClr>
                <a:schemeClr val="dk1"/>
              </a:buClr>
              <a:buSzPts val="3200"/>
              <a:buNone/>
            </a:pPr>
            <a:r>
              <a:t/>
            </a:r>
            <a:endParaRPr/>
          </a:p>
          <a:p>
            <a:pPr indent="-342900" lvl="0" marL="342900" rtl="0" algn="l">
              <a:spcBef>
                <a:spcPts val="640"/>
              </a:spcBef>
              <a:spcAft>
                <a:spcPts val="0"/>
              </a:spcAft>
              <a:buClr>
                <a:schemeClr val="dk1"/>
              </a:buClr>
              <a:buSzPts val="3200"/>
              <a:buChar char="•"/>
            </a:pPr>
            <a:r>
              <a:rPr lang="fr-FR"/>
              <a:t>«Comptez-vous vous associer à l’action à nos côtés?»</a:t>
            </a:r>
            <a:endParaRPr/>
          </a:p>
          <a:p>
            <a:pPr indent="-139700" lvl="0" marL="342900" rtl="0" algn="l">
              <a:spcBef>
                <a:spcPts val="640"/>
              </a:spcBef>
              <a:spcAft>
                <a:spcPts val="0"/>
              </a:spcAft>
              <a:buClr>
                <a:schemeClr val="dk1"/>
              </a:buClr>
              <a:buSzPts val="3200"/>
              <a:buNone/>
            </a:pPr>
            <a:r>
              <a:t/>
            </a:r>
            <a:endParaRPr/>
          </a:p>
          <a:p>
            <a:pPr indent="-342900" lvl="0" marL="342900" rtl="0" algn="l">
              <a:spcBef>
                <a:spcPts val="640"/>
              </a:spcBef>
              <a:spcAft>
                <a:spcPts val="0"/>
              </a:spcAft>
              <a:buClr>
                <a:schemeClr val="dk1"/>
              </a:buClr>
              <a:buSzPts val="3200"/>
              <a:buChar char="•"/>
            </a:pPr>
            <a:r>
              <a:rPr lang="fr-FR"/>
              <a:t>«Maintenant il est temps de remplir la pétition»</a:t>
            </a:r>
            <a:endParaRPr/>
          </a:p>
        </p:txBody>
      </p:sp>
      <p:sp>
        <p:nvSpPr>
          <p:cNvPr id="339" name="Google Shape;339;p19"/>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fr-FR">
                <a:solidFill>
                  <a:srgbClr val="000000"/>
                </a:solidFill>
              </a:rPr>
              <a:t>‹#›</a:t>
            </a:fld>
            <a:endParaRPr>
              <a:solidFill>
                <a:srgbClr val="0000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p20"/>
          <p:cNvSpPr txBox="1"/>
          <p:nvPr>
            <p:ph type="title"/>
          </p:nvPr>
        </p:nvSpPr>
        <p:spPr>
          <a:xfrm>
            <a:off x="609600" y="659359"/>
            <a:ext cx="10972800" cy="769441"/>
          </a:xfrm>
          <a:prstGeom prst="rect">
            <a:avLst/>
          </a:prstGeom>
          <a:noFill/>
          <a:ln>
            <a:noFill/>
          </a:ln>
        </p:spPr>
        <p:txBody>
          <a:bodyPr anchorCtr="0" anchor="ctr" bIns="45700" lIns="91425" spcFirstLastPara="1" rIns="91425" wrap="square" tIns="45700">
            <a:spAutoFit/>
          </a:bodyPr>
          <a:lstStyle/>
          <a:p>
            <a:pPr indent="0" lvl="0" marL="0" rtl="0" algn="l">
              <a:spcBef>
                <a:spcPts val="0"/>
              </a:spcBef>
              <a:spcAft>
                <a:spcPts val="0"/>
              </a:spcAft>
              <a:buClr>
                <a:srgbClr val="EA5608"/>
              </a:buClr>
              <a:buSzPts val="4400"/>
              <a:buFont typeface="Stardos Stencil"/>
              <a:buNone/>
            </a:pPr>
            <a:r>
              <a:rPr lang="fr-FR"/>
              <a:t>6. Inoculation</a:t>
            </a:r>
            <a:endParaRPr/>
          </a:p>
        </p:txBody>
      </p:sp>
      <p:sp>
        <p:nvSpPr>
          <p:cNvPr id="346" name="Google Shape;346;p20"/>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fontScale="92500"/>
          </a:bodyPr>
          <a:lstStyle/>
          <a:p>
            <a:pPr indent="-342900" lvl="0" marL="342900" rtl="0" algn="l">
              <a:spcBef>
                <a:spcPts val="0"/>
              </a:spcBef>
              <a:spcAft>
                <a:spcPts val="0"/>
              </a:spcAft>
              <a:buClr>
                <a:schemeClr val="dk1"/>
              </a:buClr>
              <a:buSzPct val="100000"/>
              <a:buChar char="•"/>
            </a:pPr>
            <a:r>
              <a:rPr lang="fr-FR"/>
              <a:t>Qu’est-ce que l’inoculation et pourquoi est-elle importante?</a:t>
            </a:r>
            <a:endParaRPr/>
          </a:p>
          <a:p>
            <a:pPr indent="-154940" lvl="0" marL="342900" rtl="0" algn="l">
              <a:spcBef>
                <a:spcPts val="592"/>
              </a:spcBef>
              <a:spcAft>
                <a:spcPts val="0"/>
              </a:spcAft>
              <a:buClr>
                <a:schemeClr val="dk1"/>
              </a:buClr>
              <a:buSzPct val="100000"/>
              <a:buNone/>
            </a:pPr>
            <a:r>
              <a:t/>
            </a:r>
            <a:endParaRPr/>
          </a:p>
          <a:p>
            <a:pPr indent="-342900" lvl="0" marL="342900" rtl="0" algn="l">
              <a:spcBef>
                <a:spcPts val="592"/>
              </a:spcBef>
              <a:spcAft>
                <a:spcPts val="0"/>
              </a:spcAft>
              <a:buClr>
                <a:schemeClr val="dk1"/>
              </a:buClr>
              <a:buSzPct val="100000"/>
              <a:buChar char="•"/>
            </a:pPr>
            <a:r>
              <a:rPr lang="fr-FR"/>
              <a:t>Pourquoi les directeurs sont-ils hostiles au syndicat?</a:t>
            </a:r>
            <a:endParaRPr/>
          </a:p>
          <a:p>
            <a:pPr indent="-285750" lvl="1" marL="742950" rtl="0" algn="l">
              <a:spcBef>
                <a:spcPts val="518"/>
              </a:spcBef>
              <a:spcAft>
                <a:spcPts val="0"/>
              </a:spcAft>
              <a:buClr>
                <a:schemeClr val="dk1"/>
              </a:buClr>
              <a:buSzPct val="100000"/>
              <a:buChar char="–"/>
            </a:pPr>
            <a:r>
              <a:rPr lang="fr-FR"/>
              <a:t>Qui d’autre est hostile au syndicat ?</a:t>
            </a:r>
            <a:endParaRPr/>
          </a:p>
          <a:p>
            <a:pPr indent="0" lvl="1" marL="457200" rtl="0" algn="l">
              <a:spcBef>
                <a:spcPts val="518"/>
              </a:spcBef>
              <a:spcAft>
                <a:spcPts val="0"/>
              </a:spcAft>
              <a:buClr>
                <a:schemeClr val="dk1"/>
              </a:buClr>
              <a:buSzPct val="100000"/>
              <a:buNone/>
            </a:pPr>
            <a:r>
              <a:t/>
            </a:r>
            <a:endParaRPr/>
          </a:p>
          <a:p>
            <a:pPr indent="-342900" lvl="0" marL="342900" rtl="0" algn="l">
              <a:spcBef>
                <a:spcPts val="592"/>
              </a:spcBef>
              <a:spcAft>
                <a:spcPts val="0"/>
              </a:spcAft>
              <a:buClr>
                <a:schemeClr val="dk1"/>
              </a:buClr>
              <a:buSzPct val="100000"/>
              <a:buChar char="•"/>
            </a:pPr>
            <a:r>
              <a:rPr lang="fr-FR"/>
              <a:t>Comment se manifeste leur opposition?</a:t>
            </a:r>
            <a:endParaRPr/>
          </a:p>
          <a:p>
            <a:pPr indent="-154940" lvl="0" marL="342900" rtl="0" algn="l">
              <a:spcBef>
                <a:spcPts val="592"/>
              </a:spcBef>
              <a:spcAft>
                <a:spcPts val="0"/>
              </a:spcAft>
              <a:buClr>
                <a:schemeClr val="dk1"/>
              </a:buClr>
              <a:buSzPct val="100000"/>
              <a:buNone/>
            </a:pPr>
            <a:r>
              <a:t/>
            </a:r>
            <a:endParaRPr/>
          </a:p>
          <a:p>
            <a:pPr indent="-342900" lvl="0" marL="342900" rtl="0" algn="l">
              <a:spcBef>
                <a:spcPts val="592"/>
              </a:spcBef>
              <a:spcAft>
                <a:spcPts val="0"/>
              </a:spcAft>
              <a:buClr>
                <a:schemeClr val="dk1"/>
              </a:buClr>
              <a:buSzPct val="100000"/>
              <a:buChar char="•"/>
            </a:pPr>
            <a:r>
              <a:rPr lang="fr-FR"/>
              <a:t>Comment allons-</a:t>
            </a:r>
            <a:r>
              <a:rPr b="1" lang="fr-FR"/>
              <a:t>nous</a:t>
            </a:r>
            <a:r>
              <a:rPr lang="fr-FR"/>
              <a:t> «</a:t>
            </a:r>
            <a:r>
              <a:rPr i="1" lang="fr-FR"/>
              <a:t>inoculer</a:t>
            </a:r>
            <a:r>
              <a:rPr lang="fr-FR"/>
              <a:t>» les travailleurs/euses ?</a:t>
            </a:r>
            <a:endParaRPr/>
          </a:p>
        </p:txBody>
      </p:sp>
      <p:sp>
        <p:nvSpPr>
          <p:cNvPr id="347" name="Google Shape;347;p20"/>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fr-FR">
                <a:solidFill>
                  <a:srgbClr val="000000"/>
                </a:solidFill>
              </a:rPr>
              <a:t>‹#›</a:t>
            </a:fld>
            <a:endParaRPr>
              <a:solidFill>
                <a:srgbClr val="00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3"/>
          <p:cNvSpPr txBox="1"/>
          <p:nvPr>
            <p:ph type="ctrTitle"/>
          </p:nvPr>
        </p:nvSpPr>
        <p:spPr>
          <a:xfrm>
            <a:off x="4038600" y="1939159"/>
            <a:ext cx="7644627" cy="2751086"/>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Clr>
                <a:schemeClr val="lt1"/>
              </a:buClr>
              <a:buSzPts val="4400"/>
              <a:buFont typeface="Stardos Stencil"/>
              <a:buNone/>
            </a:pPr>
            <a:r>
              <a:rPr lang="fr-FR"/>
              <a:t>Conversations face à face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p21"/>
          <p:cNvSpPr txBox="1"/>
          <p:nvPr>
            <p:ph type="title"/>
          </p:nvPr>
        </p:nvSpPr>
        <p:spPr>
          <a:xfrm>
            <a:off x="609600" y="659359"/>
            <a:ext cx="10972800" cy="769441"/>
          </a:xfrm>
          <a:prstGeom prst="rect">
            <a:avLst/>
          </a:prstGeom>
          <a:noFill/>
          <a:ln>
            <a:noFill/>
          </a:ln>
        </p:spPr>
        <p:txBody>
          <a:bodyPr anchorCtr="0" anchor="ctr" bIns="45700" lIns="91425" spcFirstLastPara="1" rIns="91425" wrap="square" tIns="45700">
            <a:spAutoFit/>
          </a:bodyPr>
          <a:lstStyle/>
          <a:p>
            <a:pPr indent="0" lvl="0" marL="0" rtl="0" algn="l">
              <a:spcBef>
                <a:spcPts val="0"/>
              </a:spcBef>
              <a:spcAft>
                <a:spcPts val="0"/>
              </a:spcAft>
              <a:buClr>
                <a:srgbClr val="EA5608"/>
              </a:buClr>
              <a:buSzPts val="4400"/>
              <a:buFont typeface="Stardos Stencil"/>
              <a:buNone/>
            </a:pPr>
            <a:r>
              <a:rPr lang="fr-FR"/>
              <a:t>Inoculation</a:t>
            </a:r>
            <a:endParaRPr/>
          </a:p>
        </p:txBody>
      </p:sp>
      <p:sp>
        <p:nvSpPr>
          <p:cNvPr id="354" name="Google Shape;354;p21"/>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fontScale="85000" lnSpcReduction="10000"/>
          </a:bodyPr>
          <a:lstStyle/>
          <a:p>
            <a:pPr indent="-342900" lvl="0" marL="342900" rtl="0" algn="l">
              <a:spcBef>
                <a:spcPts val="0"/>
              </a:spcBef>
              <a:spcAft>
                <a:spcPts val="0"/>
              </a:spcAft>
              <a:buClr>
                <a:schemeClr val="dk1"/>
              </a:buClr>
              <a:buSzPct val="100000"/>
              <a:buChar char="•"/>
            </a:pPr>
            <a:r>
              <a:rPr lang="fr-FR"/>
              <a:t>À votre avis, que fera le directeur quand tous les employé(e)s auront adhéré au syndicat?</a:t>
            </a:r>
            <a:endParaRPr/>
          </a:p>
          <a:p>
            <a:pPr indent="-342900" lvl="0" marL="342900" rtl="0" algn="l">
              <a:spcBef>
                <a:spcPts val="544"/>
              </a:spcBef>
              <a:spcAft>
                <a:spcPts val="0"/>
              </a:spcAft>
              <a:buClr>
                <a:schemeClr val="dk1"/>
              </a:buClr>
              <a:buSzPct val="100000"/>
              <a:buChar char="•"/>
            </a:pPr>
            <a:r>
              <a:rPr lang="fr-FR"/>
              <a:t>Pourquoi, pourquoi, pourquoi?</a:t>
            </a:r>
            <a:endParaRPr/>
          </a:p>
          <a:p>
            <a:pPr indent="0" lvl="0" marL="0" rtl="0" algn="l">
              <a:spcBef>
                <a:spcPts val="544"/>
              </a:spcBef>
              <a:spcAft>
                <a:spcPts val="0"/>
              </a:spcAft>
              <a:buClr>
                <a:schemeClr val="dk1"/>
              </a:buClr>
              <a:buSzPct val="100000"/>
              <a:buNone/>
            </a:pPr>
            <a:r>
              <a:t/>
            </a:r>
            <a:endParaRPr/>
          </a:p>
          <a:p>
            <a:pPr indent="-342900" lvl="0" marL="342900" rtl="0" algn="l">
              <a:spcBef>
                <a:spcPts val="544"/>
              </a:spcBef>
              <a:spcAft>
                <a:spcPts val="0"/>
              </a:spcAft>
              <a:buClr>
                <a:schemeClr val="dk1"/>
              </a:buClr>
              <a:buSzPct val="100000"/>
              <a:buChar char="•"/>
            </a:pPr>
            <a:r>
              <a:rPr lang="fr-FR"/>
              <a:t>Il dira : «Nous n’avons pas besoin de syndicat» – Pourquoi</a:t>
            </a:r>
            <a:endParaRPr/>
          </a:p>
          <a:p>
            <a:pPr indent="-342900" lvl="0" marL="342900" rtl="0" algn="l">
              <a:spcBef>
                <a:spcPts val="544"/>
              </a:spcBef>
              <a:spcAft>
                <a:spcPts val="0"/>
              </a:spcAft>
              <a:buClr>
                <a:schemeClr val="dk1"/>
              </a:buClr>
              <a:buSzPct val="100000"/>
              <a:buChar char="•"/>
            </a:pPr>
            <a:r>
              <a:rPr lang="fr-FR"/>
              <a:t>Il ne veut pas écouter les travailleurs – Pourquoi</a:t>
            </a:r>
            <a:endParaRPr/>
          </a:p>
          <a:p>
            <a:pPr indent="-342900" lvl="0" marL="342900" rtl="0" algn="l">
              <a:spcBef>
                <a:spcPts val="544"/>
              </a:spcBef>
              <a:spcAft>
                <a:spcPts val="0"/>
              </a:spcAft>
              <a:buClr>
                <a:schemeClr val="dk1"/>
              </a:buClr>
              <a:buSzPct val="100000"/>
              <a:buChar char="•"/>
            </a:pPr>
            <a:r>
              <a:rPr lang="fr-FR"/>
              <a:t>Il veut que rien ne change – Pourquoi</a:t>
            </a:r>
            <a:endParaRPr/>
          </a:p>
          <a:p>
            <a:pPr indent="-342900" lvl="0" marL="342900" rtl="0" algn="l">
              <a:spcBef>
                <a:spcPts val="544"/>
              </a:spcBef>
              <a:spcAft>
                <a:spcPts val="0"/>
              </a:spcAft>
              <a:buClr>
                <a:schemeClr val="dk1"/>
              </a:buClr>
              <a:buSzPct val="100000"/>
              <a:buChar char="•"/>
            </a:pPr>
            <a:r>
              <a:rPr lang="fr-FR"/>
              <a:t>Il ne veut pas perdre son pouvoir – Pourquoi</a:t>
            </a:r>
            <a:endParaRPr/>
          </a:p>
          <a:p>
            <a:pPr indent="-342900" lvl="0" marL="342900" rtl="0" algn="l">
              <a:spcBef>
                <a:spcPts val="544"/>
              </a:spcBef>
              <a:spcAft>
                <a:spcPts val="0"/>
              </a:spcAft>
              <a:buClr>
                <a:schemeClr val="dk1"/>
              </a:buClr>
              <a:buSzPct val="100000"/>
              <a:buChar char="•"/>
            </a:pPr>
            <a:r>
              <a:rPr lang="fr-FR"/>
              <a:t>Bénéfices – Exactement la raison pour laquelle il vous dira qu’il n’y a pas besoin de syndicat car il veut que rien ne change</a:t>
            </a:r>
            <a:endParaRPr/>
          </a:p>
          <a:p>
            <a:pPr indent="0" lvl="1" marL="457200" rtl="0" algn="l">
              <a:spcBef>
                <a:spcPts val="476"/>
              </a:spcBef>
              <a:spcAft>
                <a:spcPts val="0"/>
              </a:spcAft>
              <a:buClr>
                <a:schemeClr val="dk1"/>
              </a:buClr>
              <a:buSzPct val="100000"/>
              <a:buNone/>
            </a:pPr>
            <a:r>
              <a:t/>
            </a:r>
            <a:endParaRPr/>
          </a:p>
        </p:txBody>
      </p:sp>
      <p:sp>
        <p:nvSpPr>
          <p:cNvPr id="355" name="Google Shape;355;p21"/>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p22"/>
          <p:cNvSpPr txBox="1"/>
          <p:nvPr>
            <p:ph type="title"/>
          </p:nvPr>
        </p:nvSpPr>
        <p:spPr>
          <a:xfrm>
            <a:off x="609600" y="659359"/>
            <a:ext cx="10972800" cy="769441"/>
          </a:xfrm>
          <a:prstGeom prst="rect">
            <a:avLst/>
          </a:prstGeom>
          <a:noFill/>
          <a:ln>
            <a:noFill/>
          </a:ln>
        </p:spPr>
        <p:txBody>
          <a:bodyPr anchorCtr="0" anchor="ctr" bIns="45700" lIns="91425" spcFirstLastPara="1" rIns="91425" wrap="square" tIns="45700">
            <a:spAutoFit/>
          </a:bodyPr>
          <a:lstStyle/>
          <a:p>
            <a:pPr indent="0" lvl="0" marL="0" rtl="0" algn="l">
              <a:spcBef>
                <a:spcPts val="0"/>
              </a:spcBef>
              <a:spcAft>
                <a:spcPts val="0"/>
              </a:spcAft>
              <a:buClr>
                <a:srgbClr val="EA5608"/>
              </a:buClr>
              <a:buSzPts val="4400"/>
              <a:buFont typeface="Stardos Stencil"/>
              <a:buNone/>
            </a:pPr>
            <a:r>
              <a:rPr lang="fr-FR"/>
              <a:t>Objections</a:t>
            </a:r>
            <a:endParaRPr/>
          </a:p>
        </p:txBody>
      </p:sp>
      <p:sp>
        <p:nvSpPr>
          <p:cNvPr id="361" name="Google Shape;361;p22"/>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3200"/>
              <a:buChar char="•"/>
            </a:pPr>
            <a:r>
              <a:rPr lang="fr-FR"/>
              <a:t>Je n’aime pas les syndicats</a:t>
            </a:r>
            <a:endParaRPr/>
          </a:p>
          <a:p>
            <a:pPr indent="-342900" lvl="0" marL="342900" rtl="0" algn="l">
              <a:spcBef>
                <a:spcPts val="640"/>
              </a:spcBef>
              <a:spcAft>
                <a:spcPts val="0"/>
              </a:spcAft>
              <a:buClr>
                <a:schemeClr val="dk1"/>
              </a:buClr>
              <a:buSzPts val="3200"/>
              <a:buChar char="•"/>
            </a:pPr>
            <a:r>
              <a:rPr lang="fr-FR"/>
              <a:t>Je ne peux pas me permettre de me syndiquer</a:t>
            </a:r>
            <a:endParaRPr/>
          </a:p>
          <a:p>
            <a:pPr indent="-342900" lvl="0" marL="342900" rtl="0" algn="l">
              <a:spcBef>
                <a:spcPts val="640"/>
              </a:spcBef>
              <a:spcAft>
                <a:spcPts val="0"/>
              </a:spcAft>
              <a:buClr>
                <a:schemeClr val="dk1"/>
              </a:buClr>
              <a:buSzPts val="3200"/>
              <a:buChar char="•"/>
            </a:pPr>
            <a:r>
              <a:rPr lang="fr-FR"/>
              <a:t>Si je m’engage, je crains d’être licencié</a:t>
            </a:r>
            <a:endParaRPr/>
          </a:p>
          <a:p>
            <a:pPr indent="-342900" lvl="0" marL="342900" rtl="0" algn="l">
              <a:spcBef>
                <a:spcPts val="640"/>
              </a:spcBef>
              <a:spcAft>
                <a:spcPts val="0"/>
              </a:spcAft>
              <a:buClr>
                <a:schemeClr val="dk1"/>
              </a:buClr>
              <a:buSzPts val="3200"/>
              <a:buChar char="•"/>
            </a:pPr>
            <a:r>
              <a:rPr lang="fr-FR"/>
              <a:t>Je veux y réfléchir</a:t>
            </a:r>
            <a:endParaRPr/>
          </a:p>
          <a:p>
            <a:pPr indent="-342900" lvl="0" marL="342900" rtl="0" algn="l">
              <a:spcBef>
                <a:spcPts val="640"/>
              </a:spcBef>
              <a:spcAft>
                <a:spcPts val="0"/>
              </a:spcAft>
              <a:buClr>
                <a:schemeClr val="dk1"/>
              </a:buClr>
              <a:buSzPts val="3200"/>
              <a:buChar char="•"/>
            </a:pPr>
            <a:r>
              <a:rPr lang="fr-FR"/>
              <a:t>Le directeur n’est pas intéressé par le changement</a:t>
            </a:r>
            <a:endParaRPr/>
          </a:p>
          <a:p>
            <a:pPr indent="-342900" lvl="0" marL="342900" rtl="0" algn="l">
              <a:spcBef>
                <a:spcPts val="640"/>
              </a:spcBef>
              <a:spcAft>
                <a:spcPts val="0"/>
              </a:spcAft>
              <a:buClr>
                <a:schemeClr val="dk1"/>
              </a:buClr>
              <a:buSzPts val="3200"/>
              <a:buChar char="•"/>
            </a:pPr>
            <a:r>
              <a:rPr lang="fr-FR"/>
              <a:t>J’ai besoin de cet emploi</a:t>
            </a:r>
            <a:endParaRPr/>
          </a:p>
        </p:txBody>
      </p:sp>
      <p:sp>
        <p:nvSpPr>
          <p:cNvPr id="362" name="Google Shape;362;p22"/>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p23"/>
          <p:cNvSpPr/>
          <p:nvPr/>
        </p:nvSpPr>
        <p:spPr>
          <a:xfrm>
            <a:off x="113015" y="976738"/>
            <a:ext cx="11075541" cy="5535318"/>
          </a:xfrm>
          <a:prstGeom prst="flowChartMerge">
            <a:avLst/>
          </a:prstGeom>
          <a:gradFill>
            <a:gsLst>
              <a:gs pos="0">
                <a:srgbClr val="FF215B"/>
              </a:gs>
              <a:gs pos="74000">
                <a:srgbClr val="F98951"/>
              </a:gs>
              <a:gs pos="83000">
                <a:srgbClr val="F98951"/>
              </a:gs>
              <a:gs pos="100000">
                <a:srgbClr val="F98951"/>
              </a:gs>
            </a:gsLst>
            <a:lin ang="5400000" scaled="0"/>
          </a:gradFill>
          <a:ln cap="flat" cmpd="sng" w="9525">
            <a:solidFill>
              <a:srgbClr val="FF215B"/>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369" name="Google Shape;369;p23"/>
          <p:cNvSpPr txBox="1"/>
          <p:nvPr>
            <p:ph type="title"/>
          </p:nvPr>
        </p:nvSpPr>
        <p:spPr>
          <a:xfrm>
            <a:off x="1981200" y="207297"/>
            <a:ext cx="8229600" cy="769441"/>
          </a:xfrm>
          <a:prstGeom prst="rect">
            <a:avLst/>
          </a:prstGeom>
          <a:noFill/>
          <a:ln>
            <a:noFill/>
          </a:ln>
        </p:spPr>
        <p:txBody>
          <a:bodyPr anchorCtr="0" anchor="ctr" bIns="45700" lIns="91425" spcFirstLastPara="1" rIns="91425" wrap="square" tIns="45700">
            <a:spAutoFit/>
          </a:bodyPr>
          <a:lstStyle/>
          <a:p>
            <a:pPr indent="0" lvl="0" marL="0" rtl="0" algn="l">
              <a:spcBef>
                <a:spcPts val="0"/>
              </a:spcBef>
              <a:spcAft>
                <a:spcPts val="0"/>
              </a:spcAft>
              <a:buClr>
                <a:srgbClr val="EA5608"/>
              </a:buClr>
              <a:buSzPts val="4400"/>
              <a:buFont typeface="Stardos Stencil"/>
              <a:buNone/>
            </a:pPr>
            <a:r>
              <a:rPr lang="fr-FR"/>
              <a:t>Réagir aux objections</a:t>
            </a:r>
            <a:endParaRPr/>
          </a:p>
        </p:txBody>
      </p:sp>
      <p:sp>
        <p:nvSpPr>
          <p:cNvPr id="370" name="Google Shape;370;p23"/>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fr-FR">
                <a:solidFill>
                  <a:srgbClr val="000000"/>
                </a:solidFill>
              </a:rPr>
              <a:t>‹#›</a:t>
            </a:fld>
            <a:endParaRPr>
              <a:solidFill>
                <a:srgbClr val="000000"/>
              </a:solidFill>
            </a:endParaRPr>
          </a:p>
        </p:txBody>
      </p:sp>
      <p:sp>
        <p:nvSpPr>
          <p:cNvPr id="371" name="Google Shape;371;p23"/>
          <p:cNvSpPr txBox="1"/>
          <p:nvPr>
            <p:ph idx="1" type="body"/>
          </p:nvPr>
        </p:nvSpPr>
        <p:spPr>
          <a:xfrm>
            <a:off x="2245331" y="1270494"/>
            <a:ext cx="6941820" cy="4529268"/>
          </a:xfrm>
          <a:prstGeom prst="rect">
            <a:avLst/>
          </a:prstGeom>
          <a:noFill/>
          <a:ln>
            <a:noFill/>
          </a:ln>
        </p:spPr>
        <p:txBody>
          <a:bodyPr anchorCtr="0" anchor="t" bIns="45700" lIns="91425" spcFirstLastPara="1" rIns="91425" wrap="square" tIns="45700">
            <a:normAutofit fontScale="77500" lnSpcReduction="20000"/>
          </a:bodyPr>
          <a:lstStyle/>
          <a:p>
            <a:pPr indent="0" lvl="0" marL="0" rtl="0" algn="ctr">
              <a:spcBef>
                <a:spcPts val="0"/>
              </a:spcBef>
              <a:spcAft>
                <a:spcPts val="0"/>
              </a:spcAft>
              <a:buClr>
                <a:schemeClr val="dk1"/>
              </a:buClr>
              <a:buSzPct val="100000"/>
              <a:buNone/>
            </a:pPr>
            <a:r>
              <a:rPr b="1" lang="fr-FR"/>
              <a:t>Action – </a:t>
            </a:r>
            <a:r>
              <a:rPr lang="fr-FR"/>
              <a:t>présentation des objections</a:t>
            </a:r>
            <a:endParaRPr/>
          </a:p>
          <a:p>
            <a:pPr indent="0" lvl="0" marL="0" rtl="0" algn="ctr">
              <a:spcBef>
                <a:spcPts val="496"/>
              </a:spcBef>
              <a:spcAft>
                <a:spcPts val="0"/>
              </a:spcAft>
              <a:buClr>
                <a:schemeClr val="dk1"/>
              </a:buClr>
              <a:buSzPct val="100000"/>
              <a:buNone/>
            </a:pPr>
            <a:r>
              <a:t/>
            </a:r>
            <a:endParaRPr/>
          </a:p>
          <a:p>
            <a:pPr indent="0" lvl="0" marL="0" rtl="0" algn="ctr">
              <a:spcBef>
                <a:spcPts val="496"/>
              </a:spcBef>
              <a:spcAft>
                <a:spcPts val="0"/>
              </a:spcAft>
              <a:buClr>
                <a:schemeClr val="dk1"/>
              </a:buClr>
              <a:buSzPct val="100000"/>
              <a:buNone/>
            </a:pPr>
            <a:r>
              <a:rPr b="1" lang="fr-FR"/>
              <a:t>Explorer</a:t>
            </a:r>
            <a:endParaRPr/>
          </a:p>
          <a:p>
            <a:pPr indent="0" lvl="0" marL="0" rtl="0" algn="ctr">
              <a:spcBef>
                <a:spcPts val="496"/>
              </a:spcBef>
              <a:spcAft>
                <a:spcPts val="0"/>
              </a:spcAft>
              <a:buClr>
                <a:schemeClr val="dk1"/>
              </a:buClr>
              <a:buSzPct val="100000"/>
              <a:buNone/>
            </a:pPr>
            <a:r>
              <a:t/>
            </a:r>
            <a:endParaRPr/>
          </a:p>
          <a:p>
            <a:pPr indent="0" lvl="0" marL="0" rtl="0" algn="ctr">
              <a:spcBef>
                <a:spcPts val="496"/>
              </a:spcBef>
              <a:spcAft>
                <a:spcPts val="0"/>
              </a:spcAft>
              <a:buClr>
                <a:schemeClr val="dk1"/>
              </a:buClr>
              <a:buSzPct val="100000"/>
              <a:buNone/>
            </a:pPr>
            <a:r>
              <a:rPr b="1" lang="fr-FR"/>
              <a:t>Équilibrer </a:t>
            </a:r>
            <a:r>
              <a:rPr lang="fr-FR"/>
              <a:t>(je comprends)</a:t>
            </a:r>
            <a:endParaRPr/>
          </a:p>
          <a:p>
            <a:pPr indent="0" lvl="0" marL="0" rtl="0" algn="ctr">
              <a:spcBef>
                <a:spcPts val="496"/>
              </a:spcBef>
              <a:spcAft>
                <a:spcPts val="0"/>
              </a:spcAft>
              <a:buClr>
                <a:schemeClr val="dk1"/>
              </a:buClr>
              <a:buSzPct val="100000"/>
              <a:buNone/>
            </a:pPr>
            <a:r>
              <a:t/>
            </a:r>
            <a:endParaRPr/>
          </a:p>
          <a:p>
            <a:pPr indent="0" lvl="0" marL="0" rtl="0" algn="ctr">
              <a:spcBef>
                <a:spcPts val="496"/>
              </a:spcBef>
              <a:spcAft>
                <a:spcPts val="0"/>
              </a:spcAft>
              <a:buClr>
                <a:schemeClr val="dk1"/>
              </a:buClr>
              <a:buSzPct val="100000"/>
              <a:buNone/>
            </a:pPr>
            <a:r>
              <a:rPr b="1" lang="fr-FR"/>
              <a:t>Élever – revenir au problème</a:t>
            </a:r>
            <a:endParaRPr/>
          </a:p>
          <a:p>
            <a:pPr indent="0" lvl="0" marL="0" rtl="0" algn="ctr">
              <a:spcBef>
                <a:spcPts val="496"/>
              </a:spcBef>
              <a:spcAft>
                <a:spcPts val="0"/>
              </a:spcAft>
              <a:buClr>
                <a:schemeClr val="dk1"/>
              </a:buClr>
              <a:buSzPct val="100000"/>
              <a:buNone/>
            </a:pPr>
            <a:r>
              <a:rPr lang="fr-FR"/>
              <a:t> (x 3 oui)</a:t>
            </a:r>
            <a:endParaRPr/>
          </a:p>
          <a:p>
            <a:pPr indent="0" lvl="0" marL="0" rtl="0" algn="ctr">
              <a:spcBef>
                <a:spcPts val="496"/>
              </a:spcBef>
              <a:spcAft>
                <a:spcPts val="0"/>
              </a:spcAft>
              <a:buClr>
                <a:schemeClr val="dk1"/>
              </a:buClr>
              <a:buSzPct val="100000"/>
              <a:buNone/>
            </a:pPr>
            <a:r>
              <a:rPr lang="fr-FR"/>
              <a:t>Vous avez dit que xxx</a:t>
            </a:r>
            <a:endParaRPr/>
          </a:p>
          <a:p>
            <a:pPr indent="0" lvl="0" marL="0" rtl="0" algn="ctr">
              <a:spcBef>
                <a:spcPts val="496"/>
              </a:spcBef>
              <a:spcAft>
                <a:spcPts val="0"/>
              </a:spcAft>
              <a:buClr>
                <a:schemeClr val="dk1"/>
              </a:buClr>
              <a:buSzPct val="100000"/>
              <a:buNone/>
            </a:pPr>
            <a:r>
              <a:rPr lang="fr-FR"/>
              <a:t>Avant, vous m’avez dit que xxx</a:t>
            </a:r>
            <a:endParaRPr/>
          </a:p>
          <a:p>
            <a:pPr indent="0" lvl="0" marL="0" rtl="0" algn="ctr">
              <a:spcBef>
                <a:spcPts val="496"/>
              </a:spcBef>
              <a:spcAft>
                <a:spcPts val="0"/>
              </a:spcAft>
              <a:buClr>
                <a:schemeClr val="dk1"/>
              </a:buClr>
              <a:buSzPct val="100000"/>
              <a:buNone/>
            </a:pPr>
            <a:r>
              <a:rPr lang="fr-FR"/>
              <a:t>Vous êtes d’accord sur xxx</a:t>
            </a:r>
            <a:endParaRPr/>
          </a:p>
          <a:p>
            <a:pPr indent="-185420" lvl="0" marL="342900" rtl="0" algn="l">
              <a:spcBef>
                <a:spcPts val="496"/>
              </a:spcBef>
              <a:spcAft>
                <a:spcPts val="0"/>
              </a:spcAft>
              <a:buClr>
                <a:schemeClr val="dk1"/>
              </a:buClr>
              <a:buSzPct val="100000"/>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 name="Shape 375"/>
        <p:cNvGrpSpPr/>
        <p:nvPr/>
      </p:nvGrpSpPr>
      <p:grpSpPr>
        <a:xfrm>
          <a:off x="0" y="0"/>
          <a:ext cx="0" cy="0"/>
          <a:chOff x="0" y="0"/>
          <a:chExt cx="0" cy="0"/>
        </a:xfrm>
      </p:grpSpPr>
      <p:sp>
        <p:nvSpPr>
          <p:cNvPr id="376" name="Google Shape;376;p24"/>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
        <p:nvSpPr>
          <p:cNvPr id="377" name="Google Shape;377;p24"/>
          <p:cNvSpPr txBox="1"/>
          <p:nvPr/>
        </p:nvSpPr>
        <p:spPr>
          <a:xfrm>
            <a:off x="609600" y="1567747"/>
            <a:ext cx="10972800" cy="280076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EA5608"/>
              </a:buClr>
              <a:buSzPts val="4400"/>
              <a:buFont typeface="Stardos Stencil"/>
              <a:buNone/>
            </a:pPr>
            <a:r>
              <a:rPr b="0" i="0" lang="fr-FR" sz="4400">
                <a:solidFill>
                  <a:srgbClr val="EA5608"/>
                </a:solidFill>
                <a:latin typeface="Stardos Stencil"/>
                <a:ea typeface="Stardos Stencil"/>
                <a:cs typeface="Stardos Stencil"/>
                <a:sym typeface="Stardos Stencil"/>
              </a:rPr>
              <a:t>Travail en groupe pendant 20 minutes – Demandez au travailleur de présenter une demande avec des photos et avec une objection (n’oubliez pas l’inoculation)</a:t>
            </a:r>
            <a:br>
              <a:rPr b="0" i="0" lang="fr-FR" sz="4400">
                <a:solidFill>
                  <a:srgbClr val="EA5608"/>
                </a:solidFill>
                <a:latin typeface="Stardos Stencil"/>
                <a:ea typeface="Stardos Stencil"/>
                <a:cs typeface="Stardos Stencil"/>
                <a:sym typeface="Stardos Stencil"/>
              </a:rPr>
            </a:br>
            <a:br>
              <a:rPr b="0" i="0" lang="fr-FR" sz="4400">
                <a:solidFill>
                  <a:srgbClr val="EA5608"/>
                </a:solidFill>
                <a:latin typeface="Stardos Stencil"/>
                <a:ea typeface="Stardos Stencil"/>
                <a:cs typeface="Stardos Stencil"/>
                <a:sym typeface="Stardos Stencil"/>
              </a:rPr>
            </a:br>
            <a:r>
              <a:rPr b="0" i="0" lang="fr-FR" sz="4400">
                <a:solidFill>
                  <a:srgbClr val="EA5608"/>
                </a:solidFill>
                <a:latin typeface="Stardos Stencil"/>
                <a:ea typeface="Stardos Stencil"/>
                <a:cs typeface="Stardos Stencil"/>
                <a:sym typeface="Stardos Stencil"/>
              </a:rPr>
              <a:t>Compte rendu</a:t>
            </a:r>
            <a:endParaRPr b="0" i="0" sz="4400">
              <a:solidFill>
                <a:srgbClr val="EA5608"/>
              </a:solidFill>
              <a:latin typeface="Stardos Stencil"/>
              <a:ea typeface="Stardos Stencil"/>
              <a:cs typeface="Stardos Stencil"/>
              <a:sym typeface="Stardos Stenci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sp>
        <p:nvSpPr>
          <p:cNvPr id="382" name="Google Shape;382;p25"/>
          <p:cNvSpPr txBox="1"/>
          <p:nvPr>
            <p:ph type="title"/>
          </p:nvPr>
        </p:nvSpPr>
        <p:spPr>
          <a:xfrm>
            <a:off x="476036" y="32863"/>
            <a:ext cx="10972800" cy="769441"/>
          </a:xfrm>
          <a:prstGeom prst="rect">
            <a:avLst/>
          </a:prstGeom>
          <a:noFill/>
          <a:ln>
            <a:noFill/>
          </a:ln>
        </p:spPr>
        <p:txBody>
          <a:bodyPr anchorCtr="0" anchor="ctr" bIns="45700" lIns="91425" spcFirstLastPara="1" rIns="91425" wrap="square" tIns="45700">
            <a:spAutoFit/>
          </a:bodyPr>
          <a:lstStyle/>
          <a:p>
            <a:pPr indent="0" lvl="0" marL="0" rtl="0" algn="l">
              <a:spcBef>
                <a:spcPts val="0"/>
              </a:spcBef>
              <a:spcAft>
                <a:spcPts val="0"/>
              </a:spcAft>
              <a:buClr>
                <a:srgbClr val="EA5608"/>
              </a:buClr>
              <a:buSzPts val="4400"/>
              <a:buFont typeface="Stardos Stencil"/>
              <a:buNone/>
            </a:pPr>
            <a:r>
              <a:rPr lang="fr-FR"/>
              <a:t>Étapes suivantes</a:t>
            </a:r>
            <a:endParaRPr/>
          </a:p>
        </p:txBody>
      </p:sp>
      <p:sp>
        <p:nvSpPr>
          <p:cNvPr id="383" name="Google Shape;383;p25"/>
          <p:cNvSpPr txBox="1"/>
          <p:nvPr>
            <p:ph idx="1" type="body"/>
          </p:nvPr>
        </p:nvSpPr>
        <p:spPr>
          <a:xfrm>
            <a:off x="476035" y="905964"/>
            <a:ext cx="11462535" cy="5815511"/>
          </a:xfrm>
          <a:prstGeom prst="rect">
            <a:avLst/>
          </a:prstGeom>
          <a:noFill/>
          <a:ln>
            <a:noFill/>
          </a:ln>
        </p:spPr>
        <p:txBody>
          <a:bodyPr anchorCtr="0" anchor="t" bIns="45700" lIns="91425" spcFirstLastPara="1" rIns="91425" wrap="square" tIns="45700">
            <a:normAutofit fontScale="77500" lnSpcReduction="20000"/>
          </a:bodyPr>
          <a:lstStyle/>
          <a:p>
            <a:pPr indent="-342900" lvl="0" marL="342900" rtl="0" algn="l">
              <a:spcBef>
                <a:spcPts val="0"/>
              </a:spcBef>
              <a:spcAft>
                <a:spcPts val="0"/>
              </a:spcAft>
              <a:buClr>
                <a:schemeClr val="dk1"/>
              </a:buClr>
              <a:buSzPct val="100000"/>
              <a:buChar char="•"/>
            </a:pPr>
            <a:r>
              <a:rPr lang="fr-FR"/>
              <a:t>Pensez aux personnes avec qui vous discuterez d’organisation et rédigez votre conversation en vous servant du programme.</a:t>
            </a:r>
            <a:endParaRPr/>
          </a:p>
          <a:p>
            <a:pPr indent="-185420" lvl="0" marL="342900" rtl="0" algn="l">
              <a:spcBef>
                <a:spcPts val="496"/>
              </a:spcBef>
              <a:spcAft>
                <a:spcPts val="0"/>
              </a:spcAft>
              <a:buClr>
                <a:schemeClr val="dk1"/>
              </a:buClr>
              <a:buSzPct val="100000"/>
              <a:buNone/>
            </a:pPr>
            <a:r>
              <a:t/>
            </a:r>
            <a:endParaRPr/>
          </a:p>
          <a:p>
            <a:pPr indent="-342900" lvl="0" marL="342900" rtl="0" algn="l">
              <a:spcBef>
                <a:spcPts val="496"/>
              </a:spcBef>
              <a:spcAft>
                <a:spcPts val="0"/>
              </a:spcAft>
              <a:buClr>
                <a:schemeClr val="dk1"/>
              </a:buClr>
              <a:buSzPct val="100000"/>
              <a:buChar char="•"/>
            </a:pPr>
            <a:r>
              <a:rPr lang="fr-FR"/>
              <a:t>Présentation</a:t>
            </a:r>
            <a:endParaRPr/>
          </a:p>
          <a:p>
            <a:pPr indent="-342900" lvl="0" marL="342900" rtl="0" algn="l">
              <a:spcBef>
                <a:spcPts val="496"/>
              </a:spcBef>
              <a:spcAft>
                <a:spcPts val="0"/>
              </a:spcAft>
              <a:buClr>
                <a:schemeClr val="dk1"/>
              </a:buClr>
              <a:buSzPct val="100000"/>
              <a:buChar char="•"/>
            </a:pPr>
            <a:r>
              <a:rPr lang="fr-FR"/>
              <a:t>Créer de bonnes relations</a:t>
            </a:r>
            <a:endParaRPr/>
          </a:p>
          <a:p>
            <a:pPr indent="-342900" lvl="0" marL="342900" rtl="0" algn="l">
              <a:spcBef>
                <a:spcPts val="496"/>
              </a:spcBef>
              <a:spcAft>
                <a:spcPts val="0"/>
              </a:spcAft>
              <a:buClr>
                <a:schemeClr val="dk1"/>
              </a:buClr>
              <a:buSzPct val="100000"/>
              <a:buChar char="•"/>
            </a:pPr>
            <a:r>
              <a:rPr lang="fr-FR"/>
              <a:t>Identifier le problème</a:t>
            </a:r>
            <a:endParaRPr/>
          </a:p>
          <a:p>
            <a:pPr indent="-342900" lvl="0" marL="342900" rtl="0" algn="l">
              <a:spcBef>
                <a:spcPts val="496"/>
              </a:spcBef>
              <a:spcAft>
                <a:spcPts val="0"/>
              </a:spcAft>
              <a:buClr>
                <a:schemeClr val="dk1"/>
              </a:buClr>
              <a:buSzPct val="100000"/>
              <a:buChar char="•"/>
            </a:pPr>
            <a:r>
              <a:rPr lang="fr-FR"/>
              <a:t>Colère/récit porteur d’espoir</a:t>
            </a:r>
            <a:endParaRPr/>
          </a:p>
          <a:p>
            <a:pPr indent="-342900" lvl="0" marL="342900" rtl="0" algn="l">
              <a:spcBef>
                <a:spcPts val="496"/>
              </a:spcBef>
              <a:spcAft>
                <a:spcPts val="0"/>
              </a:spcAft>
              <a:buClr>
                <a:schemeClr val="dk1"/>
              </a:buClr>
              <a:buSzPct val="100000"/>
              <a:buChar char="•"/>
            </a:pPr>
            <a:r>
              <a:rPr lang="fr-FR"/>
              <a:t>Action: la demande; quelles pourraient être les objections et comment réagir? (n’oubliez pas les trois E: Explorer, Équilibrer, Élever)</a:t>
            </a:r>
            <a:endParaRPr/>
          </a:p>
          <a:p>
            <a:pPr indent="-342900" lvl="0" marL="342900" rtl="0" algn="l">
              <a:spcBef>
                <a:spcPts val="496"/>
              </a:spcBef>
              <a:spcAft>
                <a:spcPts val="0"/>
              </a:spcAft>
              <a:buClr>
                <a:schemeClr val="dk1"/>
              </a:buClr>
              <a:buSzPct val="100000"/>
              <a:buChar char="•"/>
            </a:pPr>
            <a:r>
              <a:rPr lang="fr-FR"/>
              <a:t>Inoculation – pourquoi, pourquoi, pourquoi?</a:t>
            </a:r>
            <a:endParaRPr/>
          </a:p>
          <a:p>
            <a:pPr indent="-185420" lvl="0" marL="342900" rtl="0" algn="l">
              <a:spcBef>
                <a:spcPts val="496"/>
              </a:spcBef>
              <a:spcAft>
                <a:spcPts val="0"/>
              </a:spcAft>
              <a:buClr>
                <a:schemeClr val="dk1"/>
              </a:buClr>
              <a:buSzPct val="100000"/>
              <a:buNone/>
            </a:pPr>
            <a:r>
              <a:t/>
            </a:r>
            <a:endParaRPr/>
          </a:p>
          <a:p>
            <a:pPr indent="-342900" lvl="0" marL="342900" rtl="0" algn="l">
              <a:spcBef>
                <a:spcPts val="496"/>
              </a:spcBef>
              <a:spcAft>
                <a:spcPts val="0"/>
              </a:spcAft>
              <a:buClr>
                <a:schemeClr val="dk1"/>
              </a:buClr>
              <a:buSzPct val="100000"/>
              <a:buChar char="•"/>
            </a:pPr>
            <a:r>
              <a:rPr lang="fr-FR"/>
              <a:t>Rappel: laissez la porte ouverte et si vous ne réussissez pas cette fois, 3-5 conversations peuvent être nécessaires pour convaincre quelqu’un.</a:t>
            </a:r>
            <a:endParaRPr/>
          </a:p>
          <a:p>
            <a:pPr indent="-185420" lvl="0" marL="342900" rtl="0" algn="l">
              <a:spcBef>
                <a:spcPts val="496"/>
              </a:spcBef>
              <a:spcAft>
                <a:spcPts val="0"/>
              </a:spcAft>
              <a:buClr>
                <a:schemeClr val="dk1"/>
              </a:buClr>
              <a:buSzPct val="100000"/>
              <a:buNone/>
            </a:pPr>
            <a:r>
              <a:t/>
            </a:r>
            <a:endParaRPr/>
          </a:p>
          <a:p>
            <a:pPr indent="-342900" lvl="0" marL="342900" rtl="0" algn="l">
              <a:spcBef>
                <a:spcPts val="496"/>
              </a:spcBef>
              <a:spcAft>
                <a:spcPts val="0"/>
              </a:spcAft>
              <a:buClr>
                <a:schemeClr val="dk1"/>
              </a:buClr>
              <a:buSzPct val="100000"/>
              <a:buChar char="•"/>
            </a:pPr>
            <a:r>
              <a:rPr lang="fr-FR"/>
              <a:t>Analyse: qu’est-ce qui a fonctionné ? Que changeriez-vous ?  </a:t>
            </a:r>
            <a:endParaRPr/>
          </a:p>
        </p:txBody>
      </p:sp>
      <p:sp>
        <p:nvSpPr>
          <p:cNvPr id="384" name="Google Shape;384;p25"/>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pic>
        <p:nvPicPr>
          <p:cNvPr id="390" name="Google Shape;390;p26"/>
          <p:cNvPicPr preferRelativeResize="0"/>
          <p:nvPr/>
        </p:nvPicPr>
        <p:blipFill rotWithShape="1">
          <a:blip r:embed="rId3">
            <a:alphaModFix/>
          </a:blip>
          <a:srcRect b="13661" l="0" r="0" t="0"/>
          <a:stretch/>
        </p:blipFill>
        <p:spPr>
          <a:xfrm>
            <a:off x="2531533" y="82106"/>
            <a:ext cx="7128933" cy="6639370"/>
          </a:xfrm>
          <a:prstGeom prst="rect">
            <a:avLst/>
          </a:prstGeom>
          <a:noFill/>
          <a:ln>
            <a:noFill/>
          </a:ln>
        </p:spPr>
      </p:pic>
      <p:sp>
        <p:nvSpPr>
          <p:cNvPr id="391" name="Google Shape;391;p26"/>
          <p:cNvSpPr txBox="1"/>
          <p:nvPr>
            <p:ph type="title"/>
          </p:nvPr>
        </p:nvSpPr>
        <p:spPr>
          <a:xfrm>
            <a:off x="609600" y="659359"/>
            <a:ext cx="10972800" cy="769441"/>
          </a:xfrm>
          <a:prstGeom prst="rect">
            <a:avLst/>
          </a:prstGeom>
          <a:noFill/>
          <a:ln>
            <a:noFill/>
          </a:ln>
        </p:spPr>
        <p:txBody>
          <a:bodyPr anchorCtr="0" anchor="ctr" bIns="45700" lIns="91425" spcFirstLastPara="1" rIns="91425" wrap="square" tIns="45700">
            <a:spAutoFit/>
          </a:bodyPr>
          <a:lstStyle/>
          <a:p>
            <a:pPr indent="0" lvl="0" marL="0" rtl="0" algn="l">
              <a:spcBef>
                <a:spcPts val="0"/>
              </a:spcBef>
              <a:spcAft>
                <a:spcPts val="0"/>
              </a:spcAft>
              <a:buClr>
                <a:srgbClr val="EA5608"/>
              </a:buClr>
              <a:buSzPts val="4400"/>
              <a:buFont typeface="Stardos Stencil"/>
              <a:buNone/>
            </a:pPr>
            <a:r>
              <a:rPr lang="fr-FR"/>
              <a:t>Exemple de travail en petits groupes</a:t>
            </a:r>
            <a:endParaRPr/>
          </a:p>
        </p:txBody>
      </p:sp>
      <p:sp>
        <p:nvSpPr>
          <p:cNvPr id="392" name="Google Shape;392;p26"/>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4"/>
          <p:cNvSpPr txBox="1"/>
          <p:nvPr>
            <p:ph type="title"/>
          </p:nvPr>
        </p:nvSpPr>
        <p:spPr>
          <a:xfrm>
            <a:off x="609600" y="659359"/>
            <a:ext cx="10972800" cy="769441"/>
          </a:xfrm>
          <a:prstGeom prst="rect">
            <a:avLst/>
          </a:prstGeom>
          <a:noFill/>
          <a:ln>
            <a:noFill/>
          </a:ln>
        </p:spPr>
        <p:txBody>
          <a:bodyPr anchorCtr="0" anchor="ctr" bIns="45700" lIns="91425" spcFirstLastPara="1" rIns="91425" wrap="square" tIns="45700">
            <a:spAutoFit/>
          </a:bodyPr>
          <a:lstStyle/>
          <a:p>
            <a:pPr indent="0" lvl="0" marL="0" rtl="0" algn="l">
              <a:spcBef>
                <a:spcPts val="0"/>
              </a:spcBef>
              <a:spcAft>
                <a:spcPts val="0"/>
              </a:spcAft>
              <a:buClr>
                <a:srgbClr val="EA5608"/>
              </a:buClr>
              <a:buSzPts val="4400"/>
              <a:buFont typeface="Stardos Stencil"/>
              <a:buNone/>
            </a:pPr>
            <a:r>
              <a:rPr lang="fr-FR"/>
              <a:t>Vocation, rôle, objectif</a:t>
            </a:r>
            <a:endParaRPr/>
          </a:p>
        </p:txBody>
      </p:sp>
      <p:sp>
        <p:nvSpPr>
          <p:cNvPr id="211" name="Google Shape;211;p4"/>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fontScale="92500"/>
          </a:bodyPr>
          <a:lstStyle/>
          <a:p>
            <a:pPr indent="-154940" lvl="0" marL="342900" rtl="0" algn="l">
              <a:spcBef>
                <a:spcPts val="0"/>
              </a:spcBef>
              <a:spcAft>
                <a:spcPts val="0"/>
              </a:spcAft>
              <a:buClr>
                <a:schemeClr val="dk1"/>
              </a:buClr>
              <a:buSzPct val="100000"/>
              <a:buNone/>
            </a:pPr>
            <a:r>
              <a:t/>
            </a:r>
            <a:endParaRPr/>
          </a:p>
          <a:p>
            <a:pPr indent="-342900" lvl="0" marL="342900" rtl="0" algn="l">
              <a:spcBef>
                <a:spcPts val="592"/>
              </a:spcBef>
              <a:spcAft>
                <a:spcPts val="0"/>
              </a:spcAft>
              <a:buClr>
                <a:schemeClr val="dk1"/>
              </a:buClr>
              <a:buSzPct val="100000"/>
              <a:buChar char="•"/>
            </a:pPr>
            <a:r>
              <a:rPr lang="fr-FR"/>
              <a:t>Quelle est la vocation des syndicats, pourquoi existons-nous?</a:t>
            </a:r>
            <a:endParaRPr/>
          </a:p>
          <a:p>
            <a:pPr indent="-154940" lvl="0" marL="342900" rtl="0" algn="l">
              <a:spcBef>
                <a:spcPts val="592"/>
              </a:spcBef>
              <a:spcAft>
                <a:spcPts val="0"/>
              </a:spcAft>
              <a:buClr>
                <a:schemeClr val="dk1"/>
              </a:buClr>
              <a:buSzPct val="100000"/>
              <a:buNone/>
            </a:pPr>
            <a:r>
              <a:t/>
            </a:r>
            <a:endParaRPr/>
          </a:p>
          <a:p>
            <a:pPr indent="-342900" lvl="0" marL="342900" rtl="0" algn="l">
              <a:spcBef>
                <a:spcPts val="592"/>
              </a:spcBef>
              <a:spcAft>
                <a:spcPts val="0"/>
              </a:spcAft>
              <a:buClr>
                <a:schemeClr val="dk1"/>
              </a:buClr>
              <a:buSzPct val="100000"/>
              <a:buChar char="•"/>
            </a:pPr>
            <a:r>
              <a:rPr lang="fr-FR"/>
              <a:t>Si telle est notre vocation, quel est votre rôle d’organisatrices pour la réaliser?</a:t>
            </a:r>
            <a:endParaRPr/>
          </a:p>
          <a:p>
            <a:pPr indent="0" lvl="0" marL="0" rtl="0" algn="l">
              <a:spcBef>
                <a:spcPts val="592"/>
              </a:spcBef>
              <a:spcAft>
                <a:spcPts val="0"/>
              </a:spcAft>
              <a:buClr>
                <a:schemeClr val="dk1"/>
              </a:buClr>
              <a:buSzPct val="100000"/>
              <a:buNone/>
            </a:pPr>
            <a:r>
              <a:t/>
            </a:r>
            <a:endParaRPr/>
          </a:p>
          <a:p>
            <a:pPr indent="-342900" lvl="0" marL="342900" rtl="0" algn="l">
              <a:spcBef>
                <a:spcPts val="592"/>
              </a:spcBef>
              <a:spcAft>
                <a:spcPts val="0"/>
              </a:spcAft>
              <a:buClr>
                <a:schemeClr val="dk1"/>
              </a:buClr>
              <a:buSzPct val="100000"/>
              <a:buChar char="•"/>
            </a:pPr>
            <a:r>
              <a:rPr lang="fr-FR"/>
              <a:t>Quels sont nos objectifs compte tenu de la vocation et du rôle des syndicats?</a:t>
            </a:r>
            <a:endParaRPr/>
          </a:p>
        </p:txBody>
      </p:sp>
      <p:sp>
        <p:nvSpPr>
          <p:cNvPr id="212" name="Google Shape;212;p4"/>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Stardos Stencil"/>
              <a:buNone/>
            </a:pPr>
            <a:fld id="{00000000-1234-1234-1234-123412341234}" type="slidenum">
              <a:rPr b="0" i="0" lang="fr-FR" sz="1400" u="none" cap="none" strike="noStrike">
                <a:solidFill>
                  <a:srgbClr val="000000"/>
                </a:solidFill>
                <a:latin typeface="Stardos Stencil"/>
                <a:ea typeface="Stardos Stencil"/>
                <a:cs typeface="Stardos Stencil"/>
                <a:sym typeface="Stardos Stencil"/>
              </a:rPr>
              <a:t>‹#›</a:t>
            </a:fld>
            <a:endParaRPr b="0" i="0" sz="1400" u="none" cap="none" strike="noStrike">
              <a:solidFill>
                <a:srgbClr val="000000"/>
              </a:solidFill>
              <a:latin typeface="Stardos Stencil"/>
              <a:ea typeface="Stardos Stencil"/>
              <a:cs typeface="Stardos Stencil"/>
              <a:sym typeface="Stardos Stenci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5"/>
          <p:cNvSpPr txBox="1"/>
          <p:nvPr>
            <p:ph type="title"/>
          </p:nvPr>
        </p:nvSpPr>
        <p:spPr>
          <a:xfrm>
            <a:off x="609600" y="659359"/>
            <a:ext cx="10972800" cy="769441"/>
          </a:xfrm>
          <a:prstGeom prst="rect">
            <a:avLst/>
          </a:prstGeom>
          <a:noFill/>
          <a:ln>
            <a:noFill/>
          </a:ln>
        </p:spPr>
        <p:txBody>
          <a:bodyPr anchorCtr="0" anchor="ctr" bIns="45700" lIns="91425" spcFirstLastPara="1" rIns="91425" wrap="square" tIns="45700">
            <a:spAutoFit/>
          </a:bodyPr>
          <a:lstStyle/>
          <a:p>
            <a:pPr indent="0" lvl="0" marL="0" rtl="0" algn="l">
              <a:spcBef>
                <a:spcPts val="0"/>
              </a:spcBef>
              <a:spcAft>
                <a:spcPts val="0"/>
              </a:spcAft>
              <a:buClr>
                <a:srgbClr val="EA5608"/>
              </a:buClr>
              <a:buSzPts val="4400"/>
              <a:buFont typeface="Stardos Stencil"/>
              <a:buNone/>
            </a:pPr>
            <a:r>
              <a:rPr lang="fr-FR"/>
              <a:t>Changer l’attitude des travailleurs/euses</a:t>
            </a:r>
            <a:endParaRPr/>
          </a:p>
        </p:txBody>
      </p:sp>
      <p:sp>
        <p:nvSpPr>
          <p:cNvPr id="219" name="Google Shape;219;p5"/>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p>
            <a:pPr indent="-139700" lvl="0" marL="342900" rtl="0" algn="l">
              <a:spcBef>
                <a:spcPts val="0"/>
              </a:spcBef>
              <a:spcAft>
                <a:spcPts val="0"/>
              </a:spcAft>
              <a:buClr>
                <a:schemeClr val="dk1"/>
              </a:buClr>
              <a:buSzPts val="3200"/>
              <a:buNone/>
            </a:pPr>
            <a:r>
              <a:t/>
            </a:r>
            <a:endParaRPr/>
          </a:p>
          <a:p>
            <a:pPr indent="0" lvl="0" marL="0" rtl="0" algn="l">
              <a:spcBef>
                <a:spcPts val="640"/>
              </a:spcBef>
              <a:spcAft>
                <a:spcPts val="0"/>
              </a:spcAft>
              <a:buClr>
                <a:schemeClr val="dk1"/>
              </a:buClr>
              <a:buSzPts val="3200"/>
              <a:buNone/>
            </a:pPr>
            <a:r>
              <a:t/>
            </a:r>
            <a:endParaRPr/>
          </a:p>
          <a:p>
            <a:pPr indent="0" lvl="0" marL="0" rtl="0" algn="l">
              <a:spcBef>
                <a:spcPts val="640"/>
              </a:spcBef>
              <a:spcAft>
                <a:spcPts val="0"/>
              </a:spcAft>
              <a:buClr>
                <a:schemeClr val="dk1"/>
              </a:buClr>
              <a:buSzPts val="3200"/>
              <a:buNone/>
            </a:pPr>
            <a:r>
              <a:t/>
            </a:r>
            <a:endParaRPr/>
          </a:p>
          <a:p>
            <a:pPr indent="-139700" lvl="0" marL="342900" rtl="0" algn="l">
              <a:spcBef>
                <a:spcPts val="640"/>
              </a:spcBef>
              <a:spcAft>
                <a:spcPts val="0"/>
              </a:spcAft>
              <a:buClr>
                <a:schemeClr val="dk1"/>
              </a:buClr>
              <a:buSzPts val="3200"/>
              <a:buNone/>
            </a:pPr>
            <a:r>
              <a:t/>
            </a:r>
            <a:endParaRPr/>
          </a:p>
        </p:txBody>
      </p:sp>
      <p:sp>
        <p:nvSpPr>
          <p:cNvPr id="220" name="Google Shape;220;p5"/>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Stardos Stencil"/>
              <a:buNone/>
            </a:pPr>
            <a:fld id="{00000000-1234-1234-1234-123412341234}" type="slidenum">
              <a:rPr b="0" i="0" lang="fr-FR" sz="1400" u="none" cap="none" strike="noStrike">
                <a:solidFill>
                  <a:srgbClr val="000000"/>
                </a:solidFill>
                <a:latin typeface="Stardos Stencil"/>
                <a:ea typeface="Stardos Stencil"/>
                <a:cs typeface="Stardos Stencil"/>
                <a:sym typeface="Stardos Stencil"/>
              </a:rPr>
              <a:t>‹#›</a:t>
            </a:fld>
            <a:endParaRPr b="0" i="0" sz="1400" u="none" cap="none" strike="noStrike">
              <a:solidFill>
                <a:srgbClr val="000000"/>
              </a:solidFill>
              <a:latin typeface="Stardos Stencil"/>
              <a:ea typeface="Stardos Stencil"/>
              <a:cs typeface="Stardos Stencil"/>
              <a:sym typeface="Stardos Stencil"/>
            </a:endParaRPr>
          </a:p>
        </p:txBody>
      </p:sp>
      <p:pic>
        <p:nvPicPr>
          <p:cNvPr descr="A picture containing drawing&#10;&#10;Description automatically generated" id="221" name="Google Shape;221;p5"/>
          <p:cNvPicPr preferRelativeResize="0"/>
          <p:nvPr/>
        </p:nvPicPr>
        <p:blipFill rotWithShape="1">
          <a:blip r:embed="rId3">
            <a:alphaModFix/>
          </a:blip>
          <a:srcRect b="0" l="0" r="0" t="0"/>
          <a:stretch/>
        </p:blipFill>
        <p:spPr>
          <a:xfrm>
            <a:off x="6151706" y="2632893"/>
            <a:ext cx="1415635" cy="1166019"/>
          </a:xfrm>
          <a:prstGeom prst="rect">
            <a:avLst/>
          </a:prstGeom>
          <a:noFill/>
          <a:ln>
            <a:noFill/>
          </a:ln>
        </p:spPr>
      </p:pic>
      <p:sp>
        <p:nvSpPr>
          <p:cNvPr id="222" name="Google Shape;222;p5"/>
          <p:cNvSpPr txBox="1"/>
          <p:nvPr/>
        </p:nvSpPr>
        <p:spPr>
          <a:xfrm>
            <a:off x="2667000" y="6858000"/>
            <a:ext cx="4251385" cy="2308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FR" sz="900" u="sng">
                <a:solidFill>
                  <a:schemeClr val="dk1"/>
                </a:solidFill>
                <a:latin typeface="Calibri"/>
                <a:ea typeface="Calibri"/>
                <a:cs typeface="Calibri"/>
                <a:sym typeface="Calibri"/>
                <a:hlinkClick r:id="rId4">
                  <a:extLst>
                    <a:ext uri="{A12FA001-AC4F-418D-AE19-62706E023703}">
                      <ahyp:hlinkClr val="tx"/>
                    </a:ext>
                  </a:extLst>
                </a:hlinkClick>
              </a:rPr>
              <a:t>This Photo</a:t>
            </a:r>
            <a:r>
              <a:rPr lang="fr-FR" sz="900">
                <a:solidFill>
                  <a:schemeClr val="dk1"/>
                </a:solidFill>
                <a:latin typeface="Calibri"/>
                <a:ea typeface="Calibri"/>
                <a:cs typeface="Calibri"/>
                <a:sym typeface="Calibri"/>
              </a:rPr>
              <a:t> by Unknown Author is licensed under </a:t>
            </a:r>
            <a:r>
              <a:rPr lang="fr-FR" sz="900" u="sng">
                <a:solidFill>
                  <a:schemeClr val="dk1"/>
                </a:solidFill>
                <a:latin typeface="Calibri"/>
                <a:ea typeface="Calibri"/>
                <a:cs typeface="Calibri"/>
                <a:sym typeface="Calibri"/>
                <a:hlinkClick r:id="rId5">
                  <a:extLst>
                    <a:ext uri="{A12FA001-AC4F-418D-AE19-62706E023703}">
                      <ahyp:hlinkClr val="tx"/>
                    </a:ext>
                  </a:extLst>
                </a:hlinkClick>
              </a:rPr>
              <a:t>CC BY-SA</a:t>
            </a:r>
            <a:endParaRPr sz="900">
              <a:solidFill>
                <a:schemeClr val="dk1"/>
              </a:solidFill>
              <a:latin typeface="Calibri"/>
              <a:ea typeface="Calibri"/>
              <a:cs typeface="Calibri"/>
              <a:sym typeface="Calibri"/>
            </a:endParaRPr>
          </a:p>
        </p:txBody>
      </p:sp>
      <p:pic>
        <p:nvPicPr>
          <p:cNvPr descr="A picture containing drawing&#10;&#10;Description automatically generated" id="223" name="Google Shape;223;p5"/>
          <p:cNvPicPr preferRelativeResize="0"/>
          <p:nvPr/>
        </p:nvPicPr>
        <p:blipFill rotWithShape="1">
          <a:blip r:embed="rId6">
            <a:alphaModFix/>
          </a:blip>
          <a:srcRect b="0" l="0" r="0" t="0"/>
          <a:stretch/>
        </p:blipFill>
        <p:spPr>
          <a:xfrm>
            <a:off x="2962141" y="2697163"/>
            <a:ext cx="1268083" cy="1166019"/>
          </a:xfrm>
          <a:prstGeom prst="rect">
            <a:avLst/>
          </a:prstGeom>
          <a:noFill/>
          <a:ln>
            <a:noFill/>
          </a:ln>
        </p:spPr>
      </p:pic>
      <p:sp>
        <p:nvSpPr>
          <p:cNvPr id="224" name="Google Shape;224;p5"/>
          <p:cNvSpPr/>
          <p:nvPr/>
        </p:nvSpPr>
        <p:spPr>
          <a:xfrm>
            <a:off x="993063" y="2626743"/>
            <a:ext cx="1462365" cy="1604513"/>
          </a:xfrm>
          <a:prstGeom prst="rect">
            <a:avLst/>
          </a:prstGeom>
          <a:gradFill>
            <a:gsLst>
              <a:gs pos="0">
                <a:srgbClr val="3E7FCD"/>
              </a:gs>
              <a:gs pos="100000">
                <a:srgbClr val="96C0FF"/>
              </a:gs>
            </a:gsLst>
            <a:lin ang="16200000" scaled="0"/>
          </a:gradFill>
          <a:ln cap="flat" cmpd="sng" w="9525">
            <a:solidFill>
              <a:srgbClr val="4A7DBA"/>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fr-FR" sz="1800">
                <a:solidFill>
                  <a:schemeClr val="lt1"/>
                </a:solidFill>
                <a:latin typeface="Calibri"/>
                <a:ea typeface="Calibri"/>
                <a:cs typeface="Calibri"/>
                <a:sym typeface="Calibri"/>
              </a:rPr>
              <a:t>Silencieux</a:t>
            </a:r>
            <a:endParaRPr/>
          </a:p>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a:p>
            <a:pPr indent="0" lvl="0" marL="0" marR="0" rtl="0" algn="ctr">
              <a:spcBef>
                <a:spcPts val="0"/>
              </a:spcBef>
              <a:spcAft>
                <a:spcPts val="0"/>
              </a:spcAft>
              <a:buNone/>
            </a:pPr>
            <a:r>
              <a:rPr lang="fr-FR" sz="1800">
                <a:solidFill>
                  <a:schemeClr val="lt1"/>
                </a:solidFill>
                <a:latin typeface="Calibri"/>
                <a:ea typeface="Calibri"/>
                <a:cs typeface="Calibri"/>
                <a:sym typeface="Calibri"/>
              </a:rPr>
              <a:t>Inactifs</a:t>
            </a:r>
            <a:endParaRPr/>
          </a:p>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a:p>
            <a:pPr indent="0" lvl="0" marL="0" marR="0" rtl="0" algn="ctr">
              <a:spcBef>
                <a:spcPts val="0"/>
              </a:spcBef>
              <a:spcAft>
                <a:spcPts val="0"/>
              </a:spcAft>
              <a:buNone/>
            </a:pPr>
            <a:r>
              <a:rPr lang="fr-FR" sz="1800">
                <a:solidFill>
                  <a:schemeClr val="lt1"/>
                </a:solidFill>
                <a:latin typeface="Calibri"/>
                <a:ea typeface="Calibri"/>
                <a:cs typeface="Calibri"/>
                <a:sym typeface="Calibri"/>
              </a:rPr>
              <a:t>Non partisans</a:t>
            </a:r>
            <a:endParaRPr/>
          </a:p>
        </p:txBody>
      </p:sp>
      <p:sp>
        <p:nvSpPr>
          <p:cNvPr id="225" name="Google Shape;225;p5"/>
          <p:cNvSpPr/>
          <p:nvPr/>
        </p:nvSpPr>
        <p:spPr>
          <a:xfrm>
            <a:off x="8006417" y="2632893"/>
            <a:ext cx="1462365" cy="1604513"/>
          </a:xfrm>
          <a:prstGeom prst="rect">
            <a:avLst/>
          </a:prstGeom>
          <a:gradFill>
            <a:gsLst>
              <a:gs pos="0">
                <a:srgbClr val="3E7FCD"/>
              </a:gs>
              <a:gs pos="100000">
                <a:srgbClr val="96C0FF"/>
              </a:gs>
            </a:gsLst>
            <a:lin ang="16200000" scaled="0"/>
          </a:gradFill>
          <a:ln cap="flat" cmpd="sng" w="9525">
            <a:solidFill>
              <a:srgbClr val="4A7DBA"/>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fr-FR" sz="1800">
                <a:solidFill>
                  <a:schemeClr val="lt1"/>
                </a:solidFill>
                <a:latin typeface="Calibri"/>
                <a:ea typeface="Calibri"/>
                <a:cs typeface="Calibri"/>
                <a:sym typeface="Calibri"/>
              </a:rPr>
              <a:t>Expressifs</a:t>
            </a:r>
            <a:endParaRPr/>
          </a:p>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a:p>
            <a:pPr indent="0" lvl="0" marL="0" marR="0" rtl="0" algn="ctr">
              <a:spcBef>
                <a:spcPts val="0"/>
              </a:spcBef>
              <a:spcAft>
                <a:spcPts val="0"/>
              </a:spcAft>
              <a:buNone/>
            </a:pPr>
            <a:r>
              <a:rPr lang="fr-FR" sz="1800">
                <a:solidFill>
                  <a:schemeClr val="lt1"/>
                </a:solidFill>
                <a:latin typeface="Calibri"/>
                <a:ea typeface="Calibri"/>
                <a:cs typeface="Calibri"/>
                <a:sym typeface="Calibri"/>
              </a:rPr>
              <a:t>Actifs</a:t>
            </a:r>
            <a:endParaRPr/>
          </a:p>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a:p>
            <a:pPr indent="0" lvl="0" marL="0" marR="0" rtl="0" algn="ctr">
              <a:spcBef>
                <a:spcPts val="0"/>
              </a:spcBef>
              <a:spcAft>
                <a:spcPts val="0"/>
              </a:spcAft>
              <a:buNone/>
            </a:pPr>
            <a:r>
              <a:rPr lang="fr-FR" sz="1800">
                <a:solidFill>
                  <a:schemeClr val="lt1"/>
                </a:solidFill>
                <a:latin typeface="Calibri"/>
                <a:ea typeface="Calibri"/>
                <a:cs typeface="Calibri"/>
                <a:sym typeface="Calibri"/>
              </a:rPr>
              <a:t>Partisans</a:t>
            </a:r>
            <a:endParaRPr/>
          </a:p>
        </p:txBody>
      </p:sp>
      <p:cxnSp>
        <p:nvCxnSpPr>
          <p:cNvPr id="226" name="Google Shape;226;p5"/>
          <p:cNvCxnSpPr/>
          <p:nvPr/>
        </p:nvCxnSpPr>
        <p:spPr>
          <a:xfrm>
            <a:off x="4134678" y="3863182"/>
            <a:ext cx="2375452" cy="0"/>
          </a:xfrm>
          <a:prstGeom prst="straightConnector1">
            <a:avLst/>
          </a:prstGeom>
          <a:noFill/>
          <a:ln cap="flat" cmpd="sng" w="25400">
            <a:solidFill>
              <a:schemeClr val="accent1"/>
            </a:solidFill>
            <a:prstDash val="solid"/>
            <a:round/>
            <a:headEnd len="sm" w="sm" type="none"/>
            <a:tailEnd len="sm" w="sm" type="none"/>
          </a:ln>
          <a:effectLst>
            <a:outerShdw blurRad="40000" rotWithShape="0" dir="5400000" dist="20000">
              <a:srgbClr val="000000">
                <a:alpha val="37647"/>
              </a:srgbClr>
            </a:outerShdw>
          </a:effectLst>
        </p:spPr>
      </p:cxn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1" name="Shape 231"/>
        <p:cNvGrpSpPr/>
        <p:nvPr/>
      </p:nvGrpSpPr>
      <p:grpSpPr>
        <a:xfrm>
          <a:off x="0" y="0"/>
          <a:ext cx="0" cy="0"/>
          <a:chOff x="0" y="0"/>
          <a:chExt cx="0" cy="0"/>
        </a:xfrm>
      </p:grpSpPr>
      <p:sp>
        <p:nvSpPr>
          <p:cNvPr id="232" name="Google Shape;232;p6"/>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3" name="Google Shape;233;p6"/>
          <p:cNvSpPr/>
          <p:nvPr/>
        </p:nvSpPr>
        <p:spPr>
          <a:xfrm>
            <a:off x="0" y="0"/>
            <a:ext cx="4959047" cy="6858000"/>
          </a:xfrm>
          <a:custGeom>
            <a:rect b="b" l="l" r="r" t="t"/>
            <a:pathLst>
              <a:path extrusionOk="0" h="6858000" w="4959047">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solidFill>
            <a:schemeClr val="lt1"/>
          </a:solidFill>
          <a:ln cap="flat" cmpd="sng" w="9525">
            <a:solidFill>
              <a:srgbClr val="E6E6E6"/>
            </a:solidFill>
            <a:prstDash val="solid"/>
            <a:miter lim="800000"/>
            <a:headEnd len="sm" w="sm" type="none"/>
            <a:tailEnd len="sm" w="sm" type="none"/>
          </a:ln>
          <a:effectLst>
            <a:outerShdw blurRad="76200" rotWithShape="0" algn="l" dist="38100">
              <a:srgbClr val="D8D8D8">
                <a:alpha val="49803"/>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34" name="Google Shape;234;p6"/>
          <p:cNvSpPr/>
          <p:nvPr/>
        </p:nvSpPr>
        <p:spPr>
          <a:xfrm>
            <a:off x="0" y="0"/>
            <a:ext cx="4948887" cy="6858000"/>
          </a:xfrm>
          <a:custGeom>
            <a:rect b="b" l="l" r="r" t="t"/>
            <a:pathLst>
              <a:path extrusionOk="0" h="6858000" w="4948887">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35" name="Google Shape;235;p6"/>
          <p:cNvSpPr txBox="1"/>
          <p:nvPr>
            <p:ph type="title"/>
          </p:nvPr>
        </p:nvSpPr>
        <p:spPr>
          <a:xfrm>
            <a:off x="477981" y="1122363"/>
            <a:ext cx="4470906" cy="3204134"/>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800"/>
              <a:buFont typeface="Calibri"/>
              <a:buNone/>
            </a:pPr>
            <a:r>
              <a:rPr lang="fr-FR" sz="4800">
                <a:solidFill>
                  <a:schemeClr val="dk1"/>
                </a:solidFill>
                <a:latin typeface="Calibri"/>
                <a:ea typeface="Calibri"/>
                <a:cs typeface="Calibri"/>
                <a:sym typeface="Calibri"/>
              </a:rPr>
              <a:t>Schéma comportemental</a:t>
            </a:r>
            <a:endParaRPr/>
          </a:p>
        </p:txBody>
      </p:sp>
      <p:sp>
        <p:nvSpPr>
          <p:cNvPr id="236" name="Google Shape;236;p6"/>
          <p:cNvSpPr/>
          <p:nvPr/>
        </p:nvSpPr>
        <p:spPr>
          <a:xfrm rot="5400000">
            <a:off x="759921" y="346791"/>
            <a:ext cx="146304" cy="704088"/>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37" name="Google Shape;237;p6"/>
          <p:cNvSpPr/>
          <p:nvPr/>
        </p:nvSpPr>
        <p:spPr>
          <a:xfrm>
            <a:off x="481029" y="4546920"/>
            <a:ext cx="4023360" cy="18288"/>
          </a:xfrm>
          <a:prstGeom prst="rect">
            <a:avLst/>
          </a:prstGeom>
          <a:solidFill>
            <a:srgbClr val="D5D5D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aphicFrame>
        <p:nvGraphicFramePr>
          <p:cNvPr id="238" name="Google Shape;238;p6"/>
          <p:cNvGraphicFramePr/>
          <p:nvPr/>
        </p:nvGraphicFramePr>
        <p:xfrm>
          <a:off x="5484089" y="940120"/>
          <a:ext cx="3000000" cy="3000000"/>
        </p:xfrm>
        <a:graphic>
          <a:graphicData uri="http://schemas.openxmlformats.org/drawingml/2006/table">
            <a:tbl>
              <a:tblPr bandRow="1" firstRow="1">
                <a:noFill/>
                <a:tableStyleId>{2312A1FA-A615-4AEB-BB30-1F5D682691DC}</a:tableStyleId>
              </a:tblPr>
              <a:tblGrid>
                <a:gridCol w="6269375"/>
              </a:tblGrid>
              <a:tr h="720600">
                <a:tc>
                  <a:txBody>
                    <a:bodyPr/>
                    <a:lstStyle/>
                    <a:p>
                      <a:pPr indent="0" lvl="0" marL="0" marR="0" rtl="0" algn="l">
                        <a:spcBef>
                          <a:spcPts val="0"/>
                        </a:spcBef>
                        <a:spcAft>
                          <a:spcPts val="0"/>
                        </a:spcAft>
                        <a:buNone/>
                      </a:pPr>
                      <a:r>
                        <a:rPr lang="fr-FR" sz="3300" u="none" cap="none" strike="noStrike"/>
                        <a:t>Dirigeants naturels = 1</a:t>
                      </a:r>
                      <a:endParaRPr/>
                    </a:p>
                  </a:txBody>
                  <a:tcPr marT="85625" marB="85625" marR="171250" marL="171250"/>
                </a:tc>
              </a:tr>
              <a:tr h="720600">
                <a:tc>
                  <a:txBody>
                    <a:bodyPr/>
                    <a:lstStyle/>
                    <a:p>
                      <a:pPr indent="0" lvl="0" marL="0" marR="0" rtl="0" algn="l">
                        <a:spcBef>
                          <a:spcPts val="0"/>
                        </a:spcBef>
                        <a:spcAft>
                          <a:spcPts val="0"/>
                        </a:spcAft>
                        <a:buNone/>
                      </a:pPr>
                      <a:r>
                        <a:rPr lang="fr-FR" sz="3300"/>
                        <a:t>Militants = 2</a:t>
                      </a:r>
                      <a:endParaRPr/>
                    </a:p>
                  </a:txBody>
                  <a:tcPr marT="85625" marB="85625" marR="171250" marL="171250"/>
                </a:tc>
              </a:tr>
              <a:tr h="720600">
                <a:tc>
                  <a:txBody>
                    <a:bodyPr/>
                    <a:lstStyle/>
                    <a:p>
                      <a:pPr indent="0" lvl="0" marL="0" marR="0" rtl="0" algn="l">
                        <a:spcBef>
                          <a:spcPts val="0"/>
                        </a:spcBef>
                        <a:spcAft>
                          <a:spcPts val="0"/>
                        </a:spcAft>
                        <a:buNone/>
                      </a:pPr>
                      <a:r>
                        <a:rPr lang="fr-FR" sz="3300"/>
                        <a:t>Partisans</a:t>
                      </a:r>
                      <a:r>
                        <a:rPr lang="fr-FR" sz="3300"/>
                        <a:t> </a:t>
                      </a:r>
                      <a:r>
                        <a:rPr lang="fr-FR" sz="3300"/>
                        <a:t>= 3</a:t>
                      </a:r>
                      <a:endParaRPr/>
                    </a:p>
                  </a:txBody>
                  <a:tcPr marT="85625" marB="85625" marR="171250" marL="171250"/>
                </a:tc>
              </a:tr>
              <a:tr h="720600">
                <a:tc>
                  <a:txBody>
                    <a:bodyPr/>
                    <a:lstStyle/>
                    <a:p>
                      <a:pPr indent="0" lvl="0" marL="0" marR="0" rtl="0" algn="l">
                        <a:spcBef>
                          <a:spcPts val="0"/>
                        </a:spcBef>
                        <a:spcAft>
                          <a:spcPts val="0"/>
                        </a:spcAft>
                        <a:buNone/>
                      </a:pPr>
                      <a:r>
                        <a:rPr lang="fr-FR" sz="3300"/>
                        <a:t>Non</a:t>
                      </a:r>
                      <a:r>
                        <a:rPr lang="fr-FR" sz="3300"/>
                        <a:t> impliqués </a:t>
                      </a:r>
                      <a:r>
                        <a:rPr lang="fr-FR" sz="3300"/>
                        <a:t>= 4</a:t>
                      </a:r>
                      <a:endParaRPr/>
                    </a:p>
                  </a:txBody>
                  <a:tcPr marT="85625" marB="85625" marR="171250" marL="171250"/>
                </a:tc>
              </a:tr>
              <a:tr h="720600">
                <a:tc>
                  <a:txBody>
                    <a:bodyPr/>
                    <a:lstStyle/>
                    <a:p>
                      <a:pPr indent="0" lvl="0" marL="0" marR="0" rtl="0" algn="l">
                        <a:spcBef>
                          <a:spcPts val="0"/>
                        </a:spcBef>
                        <a:spcAft>
                          <a:spcPts val="0"/>
                        </a:spcAft>
                        <a:buNone/>
                      </a:pPr>
                      <a:r>
                        <a:rPr lang="fr-FR" sz="3300"/>
                        <a:t>Hostiles = 5</a:t>
                      </a:r>
                      <a:endParaRPr/>
                    </a:p>
                  </a:txBody>
                  <a:tcPr marT="85625" marB="85625" marR="171250" marL="171250"/>
                </a:tc>
              </a:tr>
              <a:tr h="1223525">
                <a:tc>
                  <a:txBody>
                    <a:bodyPr/>
                    <a:lstStyle/>
                    <a:p>
                      <a:pPr indent="0" lvl="0" marL="0" marR="0" rtl="0" algn="l">
                        <a:spcBef>
                          <a:spcPts val="0"/>
                        </a:spcBef>
                        <a:spcAft>
                          <a:spcPts val="0"/>
                        </a:spcAft>
                        <a:buNone/>
                      </a:pPr>
                      <a:r>
                        <a:rPr lang="fr-FR" sz="3300"/>
                        <a:t>Pas encore interrogés = 6 (ou non classés)</a:t>
                      </a:r>
                      <a:endParaRPr/>
                    </a:p>
                  </a:txBody>
                  <a:tcPr marT="85625" marB="85625" marR="171250" marL="171250"/>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7"/>
          <p:cNvSpPr txBox="1"/>
          <p:nvPr>
            <p:ph type="title"/>
          </p:nvPr>
        </p:nvSpPr>
        <p:spPr>
          <a:xfrm>
            <a:off x="609600" y="659359"/>
            <a:ext cx="10972800" cy="769441"/>
          </a:xfrm>
          <a:prstGeom prst="rect">
            <a:avLst/>
          </a:prstGeom>
          <a:noFill/>
          <a:ln>
            <a:noFill/>
          </a:ln>
        </p:spPr>
        <p:txBody>
          <a:bodyPr anchorCtr="0" anchor="ctr" bIns="45700" lIns="91425" spcFirstLastPara="1" rIns="91425" wrap="square" tIns="45700">
            <a:spAutoFit/>
          </a:bodyPr>
          <a:lstStyle/>
          <a:p>
            <a:pPr indent="0" lvl="0" marL="0" rtl="0" algn="l">
              <a:spcBef>
                <a:spcPts val="0"/>
              </a:spcBef>
              <a:spcAft>
                <a:spcPts val="0"/>
              </a:spcAft>
              <a:buClr>
                <a:srgbClr val="EA5608"/>
              </a:buClr>
              <a:buSzPts val="4400"/>
              <a:buFont typeface="Stardos Stencil"/>
              <a:buNone/>
            </a:pPr>
            <a:r>
              <a:rPr lang="fr-FR"/>
              <a:t>Attitudes</a:t>
            </a:r>
            <a:endParaRPr/>
          </a:p>
        </p:txBody>
      </p:sp>
      <p:sp>
        <p:nvSpPr>
          <p:cNvPr id="245" name="Google Shape;245;p7"/>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p>
            <a:pPr indent="-139700" lvl="0" marL="342900" rtl="0" algn="l">
              <a:spcBef>
                <a:spcPts val="0"/>
              </a:spcBef>
              <a:spcAft>
                <a:spcPts val="0"/>
              </a:spcAft>
              <a:buClr>
                <a:schemeClr val="dk1"/>
              </a:buClr>
              <a:buSzPts val="3200"/>
              <a:buNone/>
            </a:pPr>
            <a:r>
              <a:t/>
            </a:r>
            <a:endParaRPr/>
          </a:p>
          <a:p>
            <a:pPr indent="-342900" lvl="0" marL="342900" rtl="0" algn="l">
              <a:spcBef>
                <a:spcPts val="640"/>
              </a:spcBef>
              <a:spcAft>
                <a:spcPts val="0"/>
              </a:spcAft>
              <a:buClr>
                <a:schemeClr val="dk1"/>
              </a:buClr>
              <a:buSzPts val="3200"/>
              <a:buChar char="•"/>
            </a:pPr>
            <a:r>
              <a:rPr lang="fr-FR"/>
              <a:t>Comment reconnaître l’attitude des travailleurs/euses?</a:t>
            </a:r>
            <a:endParaRPr/>
          </a:p>
          <a:p>
            <a:pPr indent="-139700" lvl="0" marL="342900" rtl="0" algn="l">
              <a:spcBef>
                <a:spcPts val="640"/>
              </a:spcBef>
              <a:spcAft>
                <a:spcPts val="0"/>
              </a:spcAft>
              <a:buClr>
                <a:schemeClr val="dk1"/>
              </a:buClr>
              <a:buSzPts val="3200"/>
              <a:buNone/>
            </a:pPr>
            <a:r>
              <a:t/>
            </a:r>
            <a:endParaRPr/>
          </a:p>
          <a:p>
            <a:pPr indent="-342900" lvl="0" marL="342900" rtl="0" algn="l">
              <a:spcBef>
                <a:spcPts val="640"/>
              </a:spcBef>
              <a:spcAft>
                <a:spcPts val="0"/>
              </a:spcAft>
              <a:buClr>
                <a:schemeClr val="dk1"/>
              </a:buClr>
              <a:buSzPts val="3200"/>
              <a:buChar char="•"/>
            </a:pPr>
            <a:r>
              <a:rPr lang="fr-FR"/>
              <a:t>Quelles questions poser pour obtenir des informations – questions ouvertes ou fermées?</a:t>
            </a:r>
            <a:endParaRPr/>
          </a:p>
        </p:txBody>
      </p:sp>
      <p:sp>
        <p:nvSpPr>
          <p:cNvPr id="246" name="Google Shape;246;p7"/>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Stardos Stencil"/>
              <a:buNone/>
            </a:pPr>
            <a:fld id="{00000000-1234-1234-1234-123412341234}" type="slidenum">
              <a:rPr b="0" i="0" lang="fr-FR" sz="1400" u="none" cap="none" strike="noStrike">
                <a:solidFill>
                  <a:srgbClr val="000000"/>
                </a:solidFill>
                <a:latin typeface="Stardos Stencil"/>
                <a:ea typeface="Stardos Stencil"/>
                <a:cs typeface="Stardos Stencil"/>
                <a:sym typeface="Stardos Stencil"/>
              </a:rPr>
              <a:t>‹#›</a:t>
            </a:fld>
            <a:endParaRPr b="0" i="0" sz="1400" u="none" cap="none" strike="noStrike">
              <a:solidFill>
                <a:srgbClr val="000000"/>
              </a:solidFill>
              <a:latin typeface="Stardos Stencil"/>
              <a:ea typeface="Stardos Stencil"/>
              <a:cs typeface="Stardos Stencil"/>
              <a:sym typeface="Stardos Stenci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8"/>
          <p:cNvSpPr txBox="1"/>
          <p:nvPr>
            <p:ph type="title"/>
          </p:nvPr>
        </p:nvSpPr>
        <p:spPr>
          <a:xfrm>
            <a:off x="609600" y="659359"/>
            <a:ext cx="10972800" cy="769441"/>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EA5608"/>
              </a:buClr>
              <a:buSzPts val="4400"/>
              <a:buFont typeface="Stardos Stencil"/>
              <a:buNone/>
            </a:pPr>
            <a:r>
              <a:rPr lang="fr-FR"/>
              <a:t>Questions ouvertes</a:t>
            </a:r>
            <a:endParaRPr/>
          </a:p>
        </p:txBody>
      </p:sp>
      <p:sp>
        <p:nvSpPr>
          <p:cNvPr id="252" name="Google Shape;252;p8"/>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fld id="{00000000-1234-1234-1234-123412341234}" type="slidenum">
              <a:rPr lang="fr-FR"/>
              <a:t>‹#›</a:t>
            </a:fld>
            <a:endParaRPr/>
          </a:p>
        </p:txBody>
      </p:sp>
      <p:sp>
        <p:nvSpPr>
          <p:cNvPr id="253" name="Google Shape;253;p8"/>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fontScale="77500" lnSpcReduction="20000"/>
          </a:bodyPr>
          <a:lstStyle/>
          <a:p>
            <a:pPr indent="-342900" lvl="0" marL="342900" rtl="0" algn="l">
              <a:spcBef>
                <a:spcPts val="0"/>
              </a:spcBef>
              <a:spcAft>
                <a:spcPts val="0"/>
              </a:spcAft>
              <a:buClr>
                <a:schemeClr val="dk1"/>
              </a:buClr>
              <a:buSzPct val="100000"/>
              <a:buChar char="•"/>
            </a:pPr>
            <a:r>
              <a:rPr lang="fr-FR"/>
              <a:t>Rencontrez-vous des problèmes de travail?  </a:t>
            </a:r>
            <a:r>
              <a:rPr b="1" i="1" lang="fr-FR"/>
              <a:t>Comment est votre travail, à quoi ressemble une journée de travail typique, s’il y avait une chose que vous pouviez changer, quelle serait-elle?</a:t>
            </a:r>
            <a:endParaRPr/>
          </a:p>
          <a:p>
            <a:pPr indent="-185420" lvl="0" marL="342900" rtl="0" algn="l">
              <a:spcBef>
                <a:spcPts val="496"/>
              </a:spcBef>
              <a:spcAft>
                <a:spcPts val="0"/>
              </a:spcAft>
              <a:buClr>
                <a:schemeClr val="dk1"/>
              </a:buClr>
              <a:buSzPct val="100000"/>
              <a:buNone/>
            </a:pPr>
            <a:r>
              <a:t/>
            </a:r>
            <a:endParaRPr/>
          </a:p>
          <a:p>
            <a:pPr indent="-342900" lvl="0" marL="342900" rtl="0" algn="l">
              <a:spcBef>
                <a:spcPts val="496"/>
              </a:spcBef>
              <a:spcAft>
                <a:spcPts val="0"/>
              </a:spcAft>
              <a:buClr>
                <a:schemeClr val="dk1"/>
              </a:buClr>
              <a:buSzPct val="100000"/>
              <a:buChar char="•"/>
            </a:pPr>
            <a:r>
              <a:rPr lang="fr-FR"/>
              <a:t>Ce problème affecte-t-il une autre personne avec qui vous travaillez? </a:t>
            </a:r>
            <a:endParaRPr b="1" i="1"/>
          </a:p>
          <a:p>
            <a:pPr indent="-185420" lvl="0" marL="342900" rtl="0" algn="l">
              <a:spcBef>
                <a:spcPts val="496"/>
              </a:spcBef>
              <a:spcAft>
                <a:spcPts val="0"/>
              </a:spcAft>
              <a:buClr>
                <a:schemeClr val="dk1"/>
              </a:buClr>
              <a:buSzPct val="100000"/>
              <a:buNone/>
            </a:pPr>
            <a:r>
              <a:t/>
            </a:r>
            <a:endParaRPr/>
          </a:p>
          <a:p>
            <a:pPr indent="-342900" lvl="0" marL="342900" rtl="0" algn="l">
              <a:spcBef>
                <a:spcPts val="496"/>
              </a:spcBef>
              <a:spcAft>
                <a:spcPts val="0"/>
              </a:spcAft>
              <a:buClr>
                <a:schemeClr val="dk1"/>
              </a:buClr>
              <a:buSzPct val="100000"/>
              <a:buChar char="•"/>
            </a:pPr>
            <a:r>
              <a:rPr lang="fr-FR"/>
              <a:t>Souhaitez-vous davantage d’informations?  </a:t>
            </a:r>
            <a:endParaRPr/>
          </a:p>
          <a:p>
            <a:pPr indent="-185420" lvl="0" marL="342900" rtl="0" algn="l">
              <a:spcBef>
                <a:spcPts val="496"/>
              </a:spcBef>
              <a:spcAft>
                <a:spcPts val="0"/>
              </a:spcAft>
              <a:buClr>
                <a:schemeClr val="dk1"/>
              </a:buClr>
              <a:buSzPct val="100000"/>
              <a:buNone/>
            </a:pPr>
            <a:r>
              <a:t/>
            </a:r>
            <a:endParaRPr/>
          </a:p>
          <a:p>
            <a:pPr indent="-342900" lvl="0" marL="342900" rtl="0" algn="l">
              <a:spcBef>
                <a:spcPts val="496"/>
              </a:spcBef>
              <a:spcAft>
                <a:spcPts val="0"/>
              </a:spcAft>
              <a:buClr>
                <a:schemeClr val="dk1"/>
              </a:buClr>
              <a:buSzPct val="100000"/>
              <a:buChar char="•"/>
            </a:pPr>
            <a:r>
              <a:rPr lang="fr-FR"/>
              <a:t>Pensez-vous que nous pourrions résoudre le problème en organisant une réunion? </a:t>
            </a:r>
            <a:endParaRPr/>
          </a:p>
          <a:p>
            <a:pPr indent="-185420" lvl="0" marL="342900" rtl="0" algn="l">
              <a:spcBef>
                <a:spcPts val="496"/>
              </a:spcBef>
              <a:spcAft>
                <a:spcPts val="0"/>
              </a:spcAft>
              <a:buClr>
                <a:schemeClr val="dk1"/>
              </a:buClr>
              <a:buSzPct val="100000"/>
              <a:buNone/>
            </a:pPr>
            <a:r>
              <a:t/>
            </a:r>
            <a:endParaRPr/>
          </a:p>
          <a:p>
            <a:pPr indent="-342900" lvl="0" marL="342900" rtl="0" algn="l">
              <a:spcBef>
                <a:spcPts val="496"/>
              </a:spcBef>
              <a:spcAft>
                <a:spcPts val="0"/>
              </a:spcAft>
              <a:buClr>
                <a:schemeClr val="dk1"/>
              </a:buClr>
              <a:buSzPct val="100000"/>
              <a:buChar char="•"/>
            </a:pPr>
            <a:r>
              <a:rPr lang="fr-FR"/>
              <a:t>Y a-t-il des problèmes de santé et de sécurité sur votre lieu de travail?</a:t>
            </a:r>
            <a:endParaRPr/>
          </a:p>
          <a:p>
            <a:pPr indent="-185420" lvl="0" marL="342900" rtl="0" algn="l">
              <a:spcBef>
                <a:spcPts val="496"/>
              </a:spcBef>
              <a:spcAft>
                <a:spcPts val="0"/>
              </a:spcAft>
              <a:buClr>
                <a:schemeClr val="dk1"/>
              </a:buClr>
              <a:buSzPct val="100000"/>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9"/>
          <p:cNvSpPr txBox="1"/>
          <p:nvPr>
            <p:ph type="title"/>
          </p:nvPr>
        </p:nvSpPr>
        <p:spPr>
          <a:xfrm>
            <a:off x="609600" y="659359"/>
            <a:ext cx="10972800" cy="769441"/>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EA5608"/>
              </a:buClr>
              <a:buSzPts val="4400"/>
              <a:buFont typeface="Stardos Stencil"/>
              <a:buNone/>
            </a:pPr>
            <a:r>
              <a:rPr lang="fr-FR"/>
              <a:t>Questions ouvertes</a:t>
            </a:r>
            <a:endParaRPr/>
          </a:p>
        </p:txBody>
      </p:sp>
      <p:sp>
        <p:nvSpPr>
          <p:cNvPr id="260" name="Google Shape;260;p9"/>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fld id="{00000000-1234-1234-1234-123412341234}" type="slidenum">
              <a:rPr lang="fr-FR"/>
              <a:t>‹#›</a:t>
            </a:fld>
            <a:endParaRPr/>
          </a:p>
        </p:txBody>
      </p:sp>
      <p:sp>
        <p:nvSpPr>
          <p:cNvPr id="261" name="Google Shape;261;p9"/>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fontScale="55000" lnSpcReduction="20000"/>
          </a:bodyPr>
          <a:lstStyle/>
          <a:p>
            <a:pPr indent="-342900" lvl="0" marL="342900" rtl="0" algn="l">
              <a:spcBef>
                <a:spcPts val="0"/>
              </a:spcBef>
              <a:spcAft>
                <a:spcPts val="0"/>
              </a:spcAft>
              <a:buClr>
                <a:schemeClr val="dk1"/>
              </a:buClr>
              <a:buSzPct val="100000"/>
              <a:buChar char="•"/>
            </a:pPr>
            <a:r>
              <a:rPr i="1" lang="fr-FR"/>
              <a:t>Rencontrez-vous des problèmes de travail?  </a:t>
            </a:r>
            <a:r>
              <a:rPr b="1" i="1" lang="fr-FR"/>
              <a:t>Comment est votre travail, à quoi ressemble une journée de travail typique, s’il y avait une chose que vous pouviez changer, quelle serait-elle?</a:t>
            </a:r>
            <a:endParaRPr/>
          </a:p>
          <a:p>
            <a:pPr indent="0" lvl="0" marL="0" rtl="0" algn="l">
              <a:spcBef>
                <a:spcPts val="352"/>
              </a:spcBef>
              <a:spcAft>
                <a:spcPts val="0"/>
              </a:spcAft>
              <a:buClr>
                <a:schemeClr val="dk1"/>
              </a:buClr>
              <a:buSzPct val="100000"/>
              <a:buNone/>
            </a:pPr>
            <a:r>
              <a:t/>
            </a:r>
            <a:endParaRPr b="1" i="1"/>
          </a:p>
          <a:p>
            <a:pPr indent="-342900" lvl="0" marL="342900" rtl="0" algn="l">
              <a:spcBef>
                <a:spcPts val="352"/>
              </a:spcBef>
              <a:spcAft>
                <a:spcPts val="0"/>
              </a:spcAft>
              <a:buClr>
                <a:schemeClr val="dk1"/>
              </a:buClr>
              <a:buSzPct val="100000"/>
              <a:buChar char="•"/>
            </a:pPr>
            <a:r>
              <a:rPr lang="fr-FR"/>
              <a:t>Ce problème affecte-t-il une autre personne avec qui vous travaillez? </a:t>
            </a:r>
            <a:r>
              <a:rPr b="1" i="1" lang="fr-FR"/>
              <a:t>Comment ce problème se manifeste-t-il chez vos collègues?</a:t>
            </a:r>
            <a:endParaRPr/>
          </a:p>
          <a:p>
            <a:pPr indent="-231140" lvl="0" marL="342900" rtl="0" algn="l">
              <a:spcBef>
                <a:spcPts val="352"/>
              </a:spcBef>
              <a:spcAft>
                <a:spcPts val="0"/>
              </a:spcAft>
              <a:buClr>
                <a:schemeClr val="dk1"/>
              </a:buClr>
              <a:buSzPct val="100000"/>
              <a:buNone/>
            </a:pPr>
            <a:r>
              <a:t/>
            </a:r>
            <a:endParaRPr/>
          </a:p>
          <a:p>
            <a:pPr indent="-231140" lvl="0" marL="342900" rtl="0" algn="l">
              <a:spcBef>
                <a:spcPts val="352"/>
              </a:spcBef>
              <a:spcAft>
                <a:spcPts val="0"/>
              </a:spcAft>
              <a:buClr>
                <a:schemeClr val="dk1"/>
              </a:buClr>
              <a:buSzPct val="100000"/>
              <a:buNone/>
            </a:pPr>
            <a:r>
              <a:t/>
            </a:r>
            <a:endParaRPr/>
          </a:p>
          <a:p>
            <a:pPr indent="-342900" lvl="0" marL="342900" rtl="0" algn="l">
              <a:spcBef>
                <a:spcPts val="352"/>
              </a:spcBef>
              <a:spcAft>
                <a:spcPts val="0"/>
              </a:spcAft>
              <a:buClr>
                <a:schemeClr val="dk1"/>
              </a:buClr>
              <a:buSzPct val="100000"/>
              <a:buChar char="•"/>
            </a:pPr>
            <a:r>
              <a:rPr lang="fr-FR"/>
              <a:t>Souhaitez-vous davantage d’informations?  </a:t>
            </a:r>
            <a:r>
              <a:rPr b="1" lang="fr-FR"/>
              <a:t>Quelles informations souhaitez-vous avoir?</a:t>
            </a:r>
            <a:endParaRPr/>
          </a:p>
          <a:p>
            <a:pPr indent="-231140" lvl="0" marL="342900" rtl="0" algn="l">
              <a:spcBef>
                <a:spcPts val="352"/>
              </a:spcBef>
              <a:spcAft>
                <a:spcPts val="0"/>
              </a:spcAft>
              <a:buClr>
                <a:schemeClr val="dk1"/>
              </a:buClr>
              <a:buSzPct val="100000"/>
              <a:buNone/>
            </a:pPr>
            <a:r>
              <a:t/>
            </a:r>
            <a:endParaRPr b="1"/>
          </a:p>
          <a:p>
            <a:pPr indent="-231140" lvl="0" marL="342900" rtl="0" algn="l">
              <a:spcBef>
                <a:spcPts val="352"/>
              </a:spcBef>
              <a:spcAft>
                <a:spcPts val="0"/>
              </a:spcAft>
              <a:buClr>
                <a:schemeClr val="dk1"/>
              </a:buClr>
              <a:buSzPct val="100000"/>
              <a:buNone/>
            </a:pPr>
            <a:r>
              <a:t/>
            </a:r>
            <a:endParaRPr/>
          </a:p>
          <a:p>
            <a:pPr indent="-342900" lvl="0" marL="342900" rtl="0" algn="l">
              <a:spcBef>
                <a:spcPts val="352"/>
              </a:spcBef>
              <a:spcAft>
                <a:spcPts val="0"/>
              </a:spcAft>
              <a:buClr>
                <a:schemeClr val="dk1"/>
              </a:buClr>
              <a:buSzPct val="100000"/>
              <a:buChar char="•"/>
            </a:pPr>
            <a:r>
              <a:rPr lang="fr-FR"/>
              <a:t>Pensez-vous que nous pourrions résoudre le problème en organisant une réunion? </a:t>
            </a:r>
            <a:r>
              <a:rPr b="1" lang="fr-FR"/>
              <a:t>Quand serait le moment le plus approprié pour se réunir et discuter du problème? Où serait-il souhaitable de se réunir pour parler du problème avec vos collègues?</a:t>
            </a:r>
            <a:endParaRPr/>
          </a:p>
          <a:p>
            <a:pPr indent="-231140" lvl="0" marL="342900" rtl="0" algn="l">
              <a:spcBef>
                <a:spcPts val="352"/>
              </a:spcBef>
              <a:spcAft>
                <a:spcPts val="0"/>
              </a:spcAft>
              <a:buClr>
                <a:schemeClr val="dk1"/>
              </a:buClr>
              <a:buSzPct val="100000"/>
              <a:buNone/>
            </a:pPr>
            <a:r>
              <a:t/>
            </a:r>
            <a:endParaRPr/>
          </a:p>
          <a:p>
            <a:pPr indent="-342900" lvl="0" marL="342900" rtl="0" algn="l">
              <a:spcBef>
                <a:spcPts val="352"/>
              </a:spcBef>
              <a:spcAft>
                <a:spcPts val="0"/>
              </a:spcAft>
              <a:buClr>
                <a:schemeClr val="dk1"/>
              </a:buClr>
              <a:buSzPct val="100000"/>
              <a:buChar char="•"/>
            </a:pPr>
            <a:r>
              <a:rPr lang="fr-FR"/>
              <a:t>Y a-t-il des problèmes de santé et de sécurité sur votre lieu de travail?   </a:t>
            </a:r>
            <a:r>
              <a:rPr b="1" lang="fr-FR"/>
              <a:t>Quels problèmes de santé et de sécurité rencontrez-vous au travail?</a:t>
            </a:r>
            <a:endParaRPr/>
          </a:p>
          <a:p>
            <a:pPr indent="-231140" lvl="0" marL="342900" rtl="0" algn="l">
              <a:spcBef>
                <a:spcPts val="352"/>
              </a:spcBef>
              <a:spcAft>
                <a:spcPts val="0"/>
              </a:spcAft>
              <a:buClr>
                <a:schemeClr val="dk1"/>
              </a:buClr>
              <a:buSzPct val="100000"/>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10"/>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fr-FR">
                <a:solidFill>
                  <a:srgbClr val="000000"/>
                </a:solidFill>
              </a:rPr>
              <a:t>‹#›</a:t>
            </a:fld>
            <a:endParaRPr>
              <a:solidFill>
                <a:srgbClr val="000000"/>
              </a:solidFill>
            </a:endParaRPr>
          </a:p>
        </p:txBody>
      </p:sp>
      <p:pic>
        <p:nvPicPr>
          <p:cNvPr id="268" name="Google Shape;268;p10"/>
          <p:cNvPicPr preferRelativeResize="0"/>
          <p:nvPr/>
        </p:nvPicPr>
        <p:blipFill rotWithShape="1">
          <a:blip r:embed="rId3">
            <a:alphaModFix/>
          </a:blip>
          <a:srcRect b="52182" l="20526" r="58949" t="31149"/>
          <a:stretch/>
        </p:blipFill>
        <p:spPr>
          <a:xfrm>
            <a:off x="1982288" y="1905000"/>
            <a:ext cx="8359780" cy="3816424"/>
          </a:xfrm>
          <a:prstGeom prst="rect">
            <a:avLst/>
          </a:prstGeom>
          <a:noFill/>
          <a:ln>
            <a:noFill/>
          </a:ln>
        </p:spPr>
      </p:pic>
      <p:sp>
        <p:nvSpPr>
          <p:cNvPr id="269" name="Google Shape;269;p10"/>
          <p:cNvSpPr txBox="1"/>
          <p:nvPr/>
        </p:nvSpPr>
        <p:spPr>
          <a:xfrm>
            <a:off x="1981199" y="659359"/>
            <a:ext cx="8915401" cy="76944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EA5608"/>
              </a:buClr>
              <a:buSzPts val="4400"/>
              <a:buFont typeface="Stardos Stencil"/>
              <a:buNone/>
            </a:pPr>
            <a:r>
              <a:rPr b="0" i="0" lang="fr-FR" sz="4400">
                <a:solidFill>
                  <a:srgbClr val="EA5608"/>
                </a:solidFill>
                <a:latin typeface="Stardos Stencil"/>
                <a:ea typeface="Stardos Stencil"/>
                <a:cs typeface="Stardos Stencil"/>
                <a:sym typeface="Stardos Stencil"/>
              </a:rPr>
              <a:t>Quel est le bon organisateur/trice?</a:t>
            </a:r>
            <a:endParaRPr/>
          </a:p>
        </p:txBody>
      </p:sp>
    </p:spTree>
  </p:cSld>
  <p:clrMapOvr>
    <a:masterClrMapping/>
  </p:clrMapOvr>
</p:sld>
</file>

<file path=ppt/theme/theme1.xml><?xml version="1.0" encoding="utf-8"?>
<a:theme xmlns:a="http://schemas.openxmlformats.org/drawingml/2006/main" xmlns:r="http://schemas.openxmlformats.org/officeDocument/2006/relationships" name="2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6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2019-06-18T08:02:30Z</dcterms:created>
  <dc:creator>Chappell, Aaron</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0x01010009006E31ABA9FF4D93362271D8F23B7D</vt:lpwstr>
  </property>
  <property fmtid="{D5CDD505-2E9C-101B-9397-08002B2CF9AE}" pid="3" name="CountryRegion">
    <vt:lpwstr/>
  </property>
  <property fmtid="{D5CDD505-2E9C-101B-9397-08002B2CF9AE}" pid="4" name="Topics">
    <vt:lpwstr/>
  </property>
</Properties>
</file>